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4"/>
  </p:sldMasterIdLst>
  <p:handoutMasterIdLst>
    <p:handoutMasterId r:id="rId57"/>
  </p:handoutMasterIdLst>
  <p:sldIdLst>
    <p:sldId id="256" r:id="rId5"/>
    <p:sldId id="338" r:id="rId6"/>
    <p:sldId id="339" r:id="rId7"/>
    <p:sldId id="340" r:id="rId8"/>
    <p:sldId id="341" r:id="rId9"/>
    <p:sldId id="320" r:id="rId10"/>
    <p:sldId id="323" r:id="rId11"/>
    <p:sldId id="324" r:id="rId12"/>
    <p:sldId id="325" r:id="rId13"/>
    <p:sldId id="326" r:id="rId14"/>
    <p:sldId id="322" r:id="rId15"/>
    <p:sldId id="342" r:id="rId16"/>
    <p:sldId id="258" r:id="rId17"/>
    <p:sldId id="297" r:id="rId18"/>
    <p:sldId id="298" r:id="rId19"/>
    <p:sldId id="299" r:id="rId20"/>
    <p:sldId id="300" r:id="rId21"/>
    <p:sldId id="301" r:id="rId22"/>
    <p:sldId id="302" r:id="rId23"/>
    <p:sldId id="303" r:id="rId24"/>
    <p:sldId id="285" r:id="rId25"/>
    <p:sldId id="304" r:id="rId26"/>
    <p:sldId id="305" r:id="rId27"/>
    <p:sldId id="306" r:id="rId28"/>
    <p:sldId id="307" r:id="rId29"/>
    <p:sldId id="312" r:id="rId30"/>
    <p:sldId id="308" r:id="rId31"/>
    <p:sldId id="309" r:id="rId32"/>
    <p:sldId id="310" r:id="rId33"/>
    <p:sldId id="311" r:id="rId34"/>
    <p:sldId id="313" r:id="rId35"/>
    <p:sldId id="314" r:id="rId36"/>
    <p:sldId id="315" r:id="rId37"/>
    <p:sldId id="316" r:id="rId38"/>
    <p:sldId id="286" r:id="rId39"/>
    <p:sldId id="317" r:id="rId40"/>
    <p:sldId id="287" r:id="rId41"/>
    <p:sldId id="319" r:id="rId42"/>
    <p:sldId id="318" r:id="rId43"/>
    <p:sldId id="344" r:id="rId44"/>
    <p:sldId id="327" r:id="rId45"/>
    <p:sldId id="328" r:id="rId46"/>
    <p:sldId id="329" r:id="rId47"/>
    <p:sldId id="330" r:id="rId48"/>
    <p:sldId id="332" r:id="rId49"/>
    <p:sldId id="345" r:id="rId50"/>
    <p:sldId id="333" r:id="rId51"/>
    <p:sldId id="334" r:id="rId52"/>
    <p:sldId id="335" r:id="rId53"/>
    <p:sldId id="336" r:id="rId54"/>
    <p:sldId id="337" r:id="rId55"/>
    <p:sldId id="343" r:id="rId56"/>
  </p:sldIdLst>
  <p:sldSz cx="12192000" cy="6858000"/>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77C"/>
    <a:srgbClr val="D1D1D1"/>
    <a:srgbClr val="676767"/>
    <a:srgbClr val="E2E2E2"/>
    <a:srgbClr val="024C96"/>
    <a:srgbClr val="008DF7"/>
    <a:srgbClr val="AAAAA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80" autoAdjust="0"/>
    <p:restoredTop sz="94660"/>
  </p:normalViewPr>
  <p:slideViewPr>
    <p:cSldViewPr snapToGrid="0">
      <p:cViewPr varScale="1">
        <p:scale>
          <a:sx n="80" d="100"/>
          <a:sy n="80" d="100"/>
        </p:scale>
        <p:origin x="252" y="96"/>
      </p:cViewPr>
      <p:guideLst/>
    </p:cSldViewPr>
  </p:slideViewPr>
  <p:notesTextViewPr>
    <p:cViewPr>
      <p:scale>
        <a:sx n="1" d="1"/>
        <a:sy n="1" d="1"/>
      </p:scale>
      <p:origin x="0" y="0"/>
    </p:cViewPr>
  </p:notesTextViewPr>
  <p:notesViewPr>
    <p:cSldViewPr snapToGrid="0">
      <p:cViewPr varScale="1">
        <p:scale>
          <a:sx n="57" d="100"/>
          <a:sy n="57" d="100"/>
        </p:scale>
        <p:origin x="1992" y="7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slide" Target="slides/slide50.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handoutMaster" Target="handoutMasters/handoutMaster1.xml"/><Relationship Id="rId61"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7.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76.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76.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60.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62.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65.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67.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71.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71.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71.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71.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2416E08-9BDE-4A43-AEDA-5CF573FF2C19}" type="datetimeFigureOut">
              <a:rPr lang="pt-BR" smtClean="0"/>
              <a:t>06/04/2018</a:t>
            </a:fld>
            <a:endParaRPr lang="pt-B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1048A53-8B9D-43F0-BD7B-F74897699050}" type="slidenum">
              <a:rPr lang="pt-BR" smtClean="0"/>
              <a:t>‹Nº›</a:t>
            </a:fld>
            <a:endParaRPr lang="pt-BR"/>
          </a:p>
        </p:txBody>
      </p:sp>
    </p:spTree>
    <p:extLst>
      <p:ext uri="{BB962C8B-B14F-4D97-AF65-F5344CB8AC3E}">
        <p14:creationId xmlns:p14="http://schemas.microsoft.com/office/powerpoint/2010/main" val="2988301248"/>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302770" y="277090"/>
            <a:ext cx="5597236" cy="3996000"/>
          </a:xfrm>
        </p:spPr>
        <p:txBody>
          <a:bodyPr anchor="ctr" anchorCtr="0">
            <a:normAutofit/>
          </a:bodyPr>
          <a:lstStyle>
            <a:lvl1pPr algn="ctr">
              <a:defRPr sz="8000" b="1">
                <a:solidFill>
                  <a:schemeClr val="bg1"/>
                </a:solidFill>
                <a:latin typeface="Century Gothic" panose="020B0502020202020204" pitchFamily="34" charset="0"/>
              </a:defRPr>
            </a:lvl1pPr>
          </a:lstStyle>
          <a:p>
            <a:r>
              <a:rPr lang="es-419" dirty="0" smtClean="0"/>
              <a:t>Haga clic para editar o título</a:t>
            </a:r>
            <a:endParaRPr lang="pt-BR" dirty="0"/>
          </a:p>
        </p:txBody>
      </p:sp>
      <p:sp>
        <p:nvSpPr>
          <p:cNvPr id="3" name="Subtitle 2"/>
          <p:cNvSpPr>
            <a:spLocks noGrp="1"/>
          </p:cNvSpPr>
          <p:nvPr>
            <p:ph type="subTitle" idx="1" hasCustomPrompt="1"/>
          </p:nvPr>
        </p:nvSpPr>
        <p:spPr>
          <a:xfrm>
            <a:off x="3310078" y="4742512"/>
            <a:ext cx="5597236" cy="969818"/>
          </a:xfrm>
          <a:solidFill>
            <a:schemeClr val="bg2">
              <a:lumMod val="10000"/>
              <a:alpha val="50000"/>
            </a:schemeClr>
          </a:solidFill>
        </p:spPr>
        <p:txBody>
          <a:bodyPr anchor="ctr" anchorCtr="0">
            <a:normAutofit/>
          </a:bodyPr>
          <a:lstStyle>
            <a:lvl1pPr marL="0" indent="0" algn="ctr">
              <a:buNone/>
              <a:defRPr sz="3000" baseline="0">
                <a:solidFill>
                  <a:schemeClr val="bg1"/>
                </a:solidFill>
                <a:latin typeface="Century Gothic" panose="020B0502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419" dirty="0" smtClean="0"/>
              <a:t>Haga clic para editar subtítulo</a:t>
            </a:r>
            <a:endParaRPr lang="pt-BR" dirty="0"/>
          </a:p>
        </p:txBody>
      </p:sp>
      <p:sp>
        <p:nvSpPr>
          <p:cNvPr id="4" name="Date Placeholder 3"/>
          <p:cNvSpPr>
            <a:spLocks noGrp="1"/>
          </p:cNvSpPr>
          <p:nvPr>
            <p:ph type="dt" sz="half" idx="10"/>
          </p:nvPr>
        </p:nvSpPr>
        <p:spPr/>
        <p:txBody>
          <a:bodyPr/>
          <a:lstStyle/>
          <a:p>
            <a:fld id="{BB5A3CAC-C3CD-4A44-AC49-E28DCE66EB06}" type="datetimeFigureOut">
              <a:rPr lang="pt-BR" smtClean="0"/>
              <a:t>06/04/2018</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F2E24064-1A18-41C8-975B-9CF9FC1A77B5}" type="slidenum">
              <a:rPr lang="pt-BR" smtClean="0"/>
              <a:t>‹Nº›</a:t>
            </a:fld>
            <a:endParaRPr lang="pt-BR"/>
          </a:p>
        </p:txBody>
      </p:sp>
      <p:cxnSp>
        <p:nvCxnSpPr>
          <p:cNvPr id="9" name="Straight Connector 8"/>
          <p:cNvCxnSpPr/>
          <p:nvPr userDrawn="1"/>
        </p:nvCxnSpPr>
        <p:spPr>
          <a:xfrm>
            <a:off x="3286986" y="5917767"/>
            <a:ext cx="5645727" cy="27709"/>
          </a:xfrm>
          <a:prstGeom prst="line">
            <a:avLst/>
          </a:prstGeom>
          <a:ln w="53975">
            <a:solidFill>
              <a:schemeClr val="tx1">
                <a:alpha val="50000"/>
              </a:schemeClr>
            </a:solidFill>
          </a:ln>
          <a:effectLst>
            <a:reflection stA="45000" endPos="2000" dist="50800" dir="5400000" sy="-100000" algn="bl" rotWithShape="0"/>
          </a:effectLst>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userDrawn="1"/>
        </p:nvCxnSpPr>
        <p:spPr>
          <a:xfrm flipV="1">
            <a:off x="3313737" y="4536345"/>
            <a:ext cx="5572991" cy="487"/>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userDrawn="1"/>
        </p:nvCxnSpPr>
        <p:spPr>
          <a:xfrm flipV="1">
            <a:off x="3306421" y="4656932"/>
            <a:ext cx="5572991" cy="487"/>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25" name="Group 24"/>
          <p:cNvGrpSpPr/>
          <p:nvPr userDrawn="1"/>
        </p:nvGrpSpPr>
        <p:grpSpPr>
          <a:xfrm>
            <a:off x="10252340" y="2199565"/>
            <a:ext cx="1533277" cy="432000"/>
            <a:chOff x="10252340" y="2199565"/>
            <a:chExt cx="1533277" cy="432000"/>
          </a:xfrm>
        </p:grpSpPr>
        <p:sp>
          <p:nvSpPr>
            <p:cNvPr id="20" name="Oval 19"/>
            <p:cNvSpPr/>
            <p:nvPr userDrawn="1"/>
          </p:nvSpPr>
          <p:spPr>
            <a:xfrm>
              <a:off x="10756046" y="2253564"/>
              <a:ext cx="324000" cy="324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2" name="Oval 21"/>
            <p:cNvSpPr/>
            <p:nvPr userDrawn="1"/>
          </p:nvSpPr>
          <p:spPr>
            <a:xfrm>
              <a:off x="10252340" y="2297802"/>
              <a:ext cx="232063" cy="23552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 name="Oval 18"/>
            <p:cNvSpPr/>
            <p:nvPr userDrawn="1"/>
          </p:nvSpPr>
          <p:spPr>
            <a:xfrm>
              <a:off x="11353617" y="2199565"/>
              <a:ext cx="432000" cy="432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24" name="Group 23"/>
          <p:cNvGrpSpPr/>
          <p:nvPr userDrawn="1"/>
        </p:nvGrpSpPr>
        <p:grpSpPr>
          <a:xfrm>
            <a:off x="420245" y="2200420"/>
            <a:ext cx="1539618" cy="432000"/>
            <a:chOff x="420245" y="2200420"/>
            <a:chExt cx="1539618" cy="432000"/>
          </a:xfrm>
        </p:grpSpPr>
        <p:sp>
          <p:nvSpPr>
            <p:cNvPr id="18" name="Oval 17"/>
            <p:cNvSpPr/>
            <p:nvPr userDrawn="1"/>
          </p:nvSpPr>
          <p:spPr>
            <a:xfrm>
              <a:off x="420245" y="2200420"/>
              <a:ext cx="432000" cy="432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1" name="Oval 20"/>
            <p:cNvSpPr/>
            <p:nvPr userDrawn="1"/>
          </p:nvSpPr>
          <p:spPr>
            <a:xfrm>
              <a:off x="1131392" y="2248776"/>
              <a:ext cx="324000" cy="324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 name="Oval 22"/>
            <p:cNvSpPr/>
            <p:nvPr userDrawn="1"/>
          </p:nvSpPr>
          <p:spPr>
            <a:xfrm>
              <a:off x="1727800" y="2293014"/>
              <a:ext cx="232063" cy="23552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Tree>
    <p:extLst>
      <p:ext uri="{BB962C8B-B14F-4D97-AF65-F5344CB8AC3E}">
        <p14:creationId xmlns:p14="http://schemas.microsoft.com/office/powerpoint/2010/main" val="3160302367"/>
      </p:ext>
    </p:extLst>
  </p:cSld>
  <p:clrMapOvr>
    <a:masterClrMapping/>
  </p:clrMapOvr>
  <p:extLst mod="1">
    <p:ext uri="{DCECCB84-F9BA-43D5-87BE-67443E8EF086}">
      <p15:sldGuideLst xmlns:p15="http://schemas.microsoft.com/office/powerpoint/2012/main">
        <p15:guide id="1" orient="horz" pos="1298"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ítulo y texto vertic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9572625" cy="1325563"/>
          </a:xfrm>
        </p:spPr>
        <p:txBody>
          <a:bodyPr/>
          <a:lstStyle>
            <a:lvl1pPr>
              <a:defRPr strike="noStrike">
                <a:solidFill>
                  <a:srgbClr val="E2E2E2"/>
                </a:solidFill>
                <a:latin typeface="Century Gothic" panose="020B0502020202020204" pitchFamily="34" charset="0"/>
              </a:defRPr>
            </a:lvl1pPr>
          </a:lstStyle>
          <a:p>
            <a:r>
              <a:rPr lang="es-ES" smtClean="0"/>
              <a:t>Haga clic para modificar el estilo de título del patrón</a:t>
            </a:r>
            <a:endParaRPr lang="pt-BR" dirty="0"/>
          </a:p>
        </p:txBody>
      </p:sp>
      <p:sp>
        <p:nvSpPr>
          <p:cNvPr id="3" name="Date Placeholder 2"/>
          <p:cNvSpPr>
            <a:spLocks noGrp="1"/>
          </p:cNvSpPr>
          <p:nvPr>
            <p:ph type="dt" sz="half" idx="10"/>
          </p:nvPr>
        </p:nvSpPr>
        <p:spPr/>
        <p:txBody>
          <a:bodyPr/>
          <a:lstStyle/>
          <a:p>
            <a:fld id="{BB5A3CAC-C3CD-4A44-AC49-E28DCE66EB06}" type="datetimeFigureOut">
              <a:rPr lang="pt-BR" smtClean="0"/>
              <a:t>06/04/2018</a:t>
            </a:fld>
            <a:endParaRPr lang="pt-BR"/>
          </a:p>
        </p:txBody>
      </p:sp>
      <p:sp>
        <p:nvSpPr>
          <p:cNvPr id="4" name="Footer Placeholder 3"/>
          <p:cNvSpPr>
            <a:spLocks noGrp="1"/>
          </p:cNvSpPr>
          <p:nvPr>
            <p:ph type="ftr" sz="quarter" idx="11"/>
          </p:nvPr>
        </p:nvSpPr>
        <p:spPr/>
        <p:txBody>
          <a:bodyPr/>
          <a:lstStyle/>
          <a:p>
            <a:endParaRPr lang="pt-BR"/>
          </a:p>
        </p:txBody>
      </p:sp>
      <p:sp>
        <p:nvSpPr>
          <p:cNvPr id="5" name="Slide Number Placeholder 4"/>
          <p:cNvSpPr>
            <a:spLocks noGrp="1"/>
          </p:cNvSpPr>
          <p:nvPr>
            <p:ph type="sldNum" sz="quarter" idx="12"/>
          </p:nvPr>
        </p:nvSpPr>
        <p:spPr/>
        <p:txBody>
          <a:bodyPr/>
          <a:lstStyle/>
          <a:p>
            <a:fld id="{F2E24064-1A18-41C8-975B-9CF9FC1A77B5}" type="slidenum">
              <a:rPr lang="pt-BR" smtClean="0"/>
              <a:t>‹Nº›</a:t>
            </a:fld>
            <a:endParaRPr lang="pt-BR"/>
          </a:p>
        </p:txBody>
      </p:sp>
      <p:cxnSp>
        <p:nvCxnSpPr>
          <p:cNvPr id="10" name="Straight Connector 9"/>
          <p:cNvCxnSpPr/>
          <p:nvPr userDrawn="1"/>
        </p:nvCxnSpPr>
        <p:spPr>
          <a:xfrm>
            <a:off x="838200" y="360217"/>
            <a:ext cx="0" cy="1368000"/>
          </a:xfrm>
          <a:prstGeom prst="line">
            <a:avLst/>
          </a:prstGeom>
          <a:ln w="50800">
            <a:solidFill>
              <a:srgbClr val="E2E2E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userDrawn="1"/>
        </p:nvCxnSpPr>
        <p:spPr>
          <a:xfrm flipV="1">
            <a:off x="819149" y="1690255"/>
            <a:ext cx="9612000" cy="27926"/>
          </a:xfrm>
          <a:prstGeom prst="line">
            <a:avLst/>
          </a:prstGeom>
          <a:ln w="50800">
            <a:solidFill>
              <a:srgbClr val="E2E2E2"/>
            </a:solidFill>
          </a:ln>
        </p:spPr>
        <p:style>
          <a:lnRef idx="1">
            <a:schemeClr val="accent1"/>
          </a:lnRef>
          <a:fillRef idx="0">
            <a:schemeClr val="accent1"/>
          </a:fillRef>
          <a:effectRef idx="0">
            <a:schemeClr val="accent1"/>
          </a:effectRef>
          <a:fontRef idx="minor">
            <a:schemeClr val="tx1"/>
          </a:fontRef>
        </p:style>
      </p:cxnSp>
      <p:sp>
        <p:nvSpPr>
          <p:cNvPr id="16" name="Text Placeholder 15"/>
          <p:cNvSpPr>
            <a:spLocks noGrp="1" noChangeAspect="1"/>
          </p:cNvSpPr>
          <p:nvPr>
            <p:ph type="body" sz="quarter" idx="14"/>
          </p:nvPr>
        </p:nvSpPr>
        <p:spPr>
          <a:xfrm rot="27000000">
            <a:off x="8139547" y="2805546"/>
            <a:ext cx="6858000" cy="1246906"/>
          </a:xfrm>
          <a:solidFill>
            <a:srgbClr val="E2E2E2"/>
          </a:solidFill>
        </p:spPr>
        <p:txBody>
          <a:bodyPr vert="horz" anchor="ctr" anchorCtr="0">
            <a:normAutofit/>
          </a:bodyPr>
          <a:lstStyle>
            <a:lvl1pPr marL="0" indent="0" algn="ctr">
              <a:buNone/>
              <a:defRPr lang="pt-BR" sz="4100" dirty="0">
                <a:solidFill>
                  <a:srgbClr val="676767"/>
                </a:solidFill>
                <a:latin typeface="Century Gothic" panose="020B0502020202020204" pitchFamily="34" charset="0"/>
              </a:defRPr>
            </a:lvl1pPr>
          </a:lstStyle>
          <a:p>
            <a:pPr lvl="0"/>
            <a:r>
              <a:rPr lang="es-ES" smtClean="0"/>
              <a:t>Haga clic para modificar el estilo de texto del patrón</a:t>
            </a:r>
          </a:p>
        </p:txBody>
      </p:sp>
      <p:sp>
        <p:nvSpPr>
          <p:cNvPr id="7" name="Text Placeholder 6"/>
          <p:cNvSpPr>
            <a:spLocks noGrp="1"/>
          </p:cNvSpPr>
          <p:nvPr>
            <p:ph type="body" sz="quarter" idx="15"/>
          </p:nvPr>
        </p:nvSpPr>
        <p:spPr>
          <a:xfrm>
            <a:off x="838199" y="2008188"/>
            <a:ext cx="9572625" cy="4129087"/>
          </a:xfrm>
        </p:spPr>
        <p:txBody>
          <a:bodyPr vert="vert"/>
          <a:lstStyle>
            <a:lvl1pPr marL="0" indent="0">
              <a:buNone/>
              <a:defRPr>
                <a:solidFill>
                  <a:schemeClr val="bg1"/>
                </a:solidFill>
                <a:latin typeface="Century Gothic" panose="020B0502020202020204" pitchFamily="34" charset="0"/>
              </a:defRPr>
            </a:lvl1pPr>
          </a:lstStyle>
          <a:p>
            <a:pPr lvl="0"/>
            <a:r>
              <a:rPr lang="es-ES" smtClean="0"/>
              <a:t>Haga clic para modificar el estilo de texto del patrón</a:t>
            </a:r>
          </a:p>
        </p:txBody>
      </p:sp>
    </p:spTree>
    <p:extLst>
      <p:ext uri="{BB962C8B-B14F-4D97-AF65-F5344CB8AC3E}">
        <p14:creationId xmlns:p14="http://schemas.microsoft.com/office/powerpoint/2010/main" val="29016096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ítulo y texto vertical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ext Placeholder 8"/>
          <p:cNvSpPr>
            <a:spLocks noGrp="1"/>
          </p:cNvSpPr>
          <p:nvPr>
            <p:ph type="body" sz="quarter" idx="14"/>
          </p:nvPr>
        </p:nvSpPr>
        <p:spPr>
          <a:xfrm>
            <a:off x="2312988" y="1419225"/>
            <a:ext cx="9407525" cy="4829175"/>
          </a:xfrm>
        </p:spPr>
        <p:txBody>
          <a:bodyPr vert="vert270"/>
          <a:lstStyle>
            <a:lvl1pPr marL="0" indent="0">
              <a:buNone/>
              <a:defRPr>
                <a:solidFill>
                  <a:schemeClr val="bg1"/>
                </a:solidFill>
                <a:latin typeface="Century Gothic" panose="020B0502020202020204" pitchFamily="34" charset="0"/>
              </a:defRPr>
            </a:lvl1pPr>
          </a:lstStyle>
          <a:p>
            <a:pPr lvl="0"/>
            <a:r>
              <a:rPr lang="es-ES" smtClean="0"/>
              <a:t>Haga clic para modificar el estilo de texto del patrón</a:t>
            </a:r>
          </a:p>
        </p:txBody>
      </p:sp>
      <p:sp>
        <p:nvSpPr>
          <p:cNvPr id="10" name="Rectangle 9"/>
          <p:cNvSpPr/>
          <p:nvPr userDrawn="1"/>
        </p:nvSpPr>
        <p:spPr>
          <a:xfrm>
            <a:off x="0" y="1419225"/>
            <a:ext cx="1270800" cy="5438775"/>
          </a:xfrm>
          <a:prstGeom prst="rect">
            <a:avLst/>
          </a:prstGeom>
          <a:solidFill>
            <a:srgbClr val="E2E2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sp>
        <p:nvSpPr>
          <p:cNvPr id="11" name="Title 1"/>
          <p:cNvSpPr>
            <a:spLocks noGrp="1"/>
          </p:cNvSpPr>
          <p:nvPr>
            <p:ph type="title"/>
          </p:nvPr>
        </p:nvSpPr>
        <p:spPr>
          <a:xfrm rot="16200000">
            <a:off x="-1774351" y="3197622"/>
            <a:ext cx="4829176" cy="1272382"/>
          </a:xfrm>
          <a:noFill/>
        </p:spPr>
        <p:txBody>
          <a:bodyPr>
            <a:normAutofit/>
          </a:bodyPr>
          <a:lstStyle>
            <a:lvl1pPr algn="l">
              <a:defRPr sz="4400">
                <a:solidFill>
                  <a:srgbClr val="024C96"/>
                </a:solidFill>
                <a:latin typeface="Century Gothic" panose="020B0502020202020204" pitchFamily="34" charset="0"/>
              </a:defRPr>
            </a:lvl1pPr>
          </a:lstStyle>
          <a:p>
            <a:r>
              <a:rPr lang="es-ES" smtClean="0"/>
              <a:t>Haga clic para modificar el estilo de título del patrón</a:t>
            </a:r>
            <a:endParaRPr lang="pt-BR" dirty="0"/>
          </a:p>
        </p:txBody>
      </p:sp>
      <p:sp>
        <p:nvSpPr>
          <p:cNvPr id="12" name="Rectangle 11"/>
          <p:cNvSpPr/>
          <p:nvPr userDrawn="1"/>
        </p:nvSpPr>
        <p:spPr>
          <a:xfrm>
            <a:off x="1264765" y="1420793"/>
            <a:ext cx="795600" cy="5438775"/>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noFill/>
              </a:ln>
              <a:solidFill>
                <a:schemeClr val="bg2">
                  <a:lumMod val="25000"/>
                </a:schemeClr>
              </a:solidFill>
            </a:endParaRPr>
          </a:p>
        </p:txBody>
      </p:sp>
      <p:sp>
        <p:nvSpPr>
          <p:cNvPr id="13" name="Text Placeholder 7"/>
          <p:cNvSpPr>
            <a:spLocks noGrp="1"/>
          </p:cNvSpPr>
          <p:nvPr>
            <p:ph type="body" sz="quarter" idx="13"/>
          </p:nvPr>
        </p:nvSpPr>
        <p:spPr>
          <a:xfrm rot="16200000">
            <a:off x="-757381" y="3455811"/>
            <a:ext cx="4829180" cy="756000"/>
          </a:xfrm>
          <a:noFill/>
        </p:spPr>
        <p:txBody>
          <a:bodyPr anchor="ctr">
            <a:noAutofit/>
          </a:bodyPr>
          <a:lstStyle>
            <a:lvl1pPr marL="0" indent="0">
              <a:buNone/>
              <a:defRPr sz="2800">
                <a:solidFill>
                  <a:schemeClr val="bg2">
                    <a:lumMod val="25000"/>
                  </a:schemeClr>
                </a:solidFill>
                <a:latin typeface="Century Gothic" panose="020B0502020202020204" pitchFamily="34" charset="0"/>
              </a:defRPr>
            </a:lvl1pPr>
          </a:lstStyle>
          <a:p>
            <a:pPr lvl="0"/>
            <a:r>
              <a:rPr lang="es-ES" smtClean="0"/>
              <a:t>Haga clic para modificar el estilo de texto del patrón</a:t>
            </a:r>
          </a:p>
        </p:txBody>
      </p:sp>
      <p:pic>
        <p:nvPicPr>
          <p:cNvPr id="14" name="Picture 1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2066925" cy="1419225"/>
          </a:xfrm>
          <a:prstGeom prst="rect">
            <a:avLst/>
          </a:prstGeom>
        </p:spPr>
      </p:pic>
      <p:sp>
        <p:nvSpPr>
          <p:cNvPr id="7" name="Date Placeholder 6"/>
          <p:cNvSpPr>
            <a:spLocks noGrp="1"/>
          </p:cNvSpPr>
          <p:nvPr>
            <p:ph type="dt" sz="half" idx="15"/>
          </p:nvPr>
        </p:nvSpPr>
        <p:spPr/>
        <p:txBody>
          <a:bodyPr/>
          <a:lstStyle/>
          <a:p>
            <a:fld id="{BB5A3CAC-C3CD-4A44-AC49-E28DCE66EB06}" type="datetimeFigureOut">
              <a:rPr lang="pt-BR" smtClean="0"/>
              <a:t>06/04/2018</a:t>
            </a:fld>
            <a:endParaRPr lang="pt-BR"/>
          </a:p>
        </p:txBody>
      </p:sp>
      <p:sp>
        <p:nvSpPr>
          <p:cNvPr id="15" name="Footer Placeholder 14"/>
          <p:cNvSpPr>
            <a:spLocks noGrp="1"/>
          </p:cNvSpPr>
          <p:nvPr>
            <p:ph type="ftr" sz="quarter" idx="16"/>
          </p:nvPr>
        </p:nvSpPr>
        <p:spPr/>
        <p:txBody>
          <a:bodyPr/>
          <a:lstStyle/>
          <a:p>
            <a:endParaRPr lang="pt-BR"/>
          </a:p>
        </p:txBody>
      </p:sp>
      <p:sp>
        <p:nvSpPr>
          <p:cNvPr id="16" name="Slide Number Placeholder 15"/>
          <p:cNvSpPr>
            <a:spLocks noGrp="1"/>
          </p:cNvSpPr>
          <p:nvPr>
            <p:ph type="sldNum" sz="quarter" idx="17"/>
          </p:nvPr>
        </p:nvSpPr>
        <p:spPr/>
        <p:txBody>
          <a:bodyPr/>
          <a:lstStyle/>
          <a:p>
            <a:fld id="{F2E24064-1A18-41C8-975B-9CF9FC1A77B5}" type="slidenum">
              <a:rPr lang="pt-BR" smtClean="0"/>
              <a:t>‹Nº›</a:t>
            </a:fld>
            <a:endParaRPr lang="pt-BR"/>
          </a:p>
        </p:txBody>
      </p:sp>
    </p:spTree>
    <p:extLst>
      <p:ext uri="{BB962C8B-B14F-4D97-AF65-F5344CB8AC3E}">
        <p14:creationId xmlns:p14="http://schemas.microsoft.com/office/powerpoint/2010/main" val="41766317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ítulo y contenid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75256" y="365124"/>
            <a:ext cx="10049943" cy="1296000"/>
          </a:xfrm>
        </p:spPr>
        <p:txBody>
          <a:bodyPr>
            <a:normAutofit/>
          </a:bodyPr>
          <a:lstStyle>
            <a:lvl1pPr>
              <a:defRPr sz="6000">
                <a:solidFill>
                  <a:schemeClr val="bg1"/>
                </a:solidFill>
                <a:latin typeface="Century Gothic" panose="020B0502020202020204" pitchFamily="34" charset="0"/>
              </a:defRPr>
            </a:lvl1pPr>
          </a:lstStyle>
          <a:p>
            <a:r>
              <a:rPr lang="es-ES" smtClean="0"/>
              <a:t>Haga clic para modificar el estilo de título del patrón</a:t>
            </a:r>
            <a:endParaRPr lang="pt-BR" dirty="0"/>
          </a:p>
        </p:txBody>
      </p:sp>
      <p:sp>
        <p:nvSpPr>
          <p:cNvPr id="4" name="Date Placeholder 3"/>
          <p:cNvSpPr>
            <a:spLocks noGrp="1"/>
          </p:cNvSpPr>
          <p:nvPr>
            <p:ph type="dt" sz="half" idx="10"/>
          </p:nvPr>
        </p:nvSpPr>
        <p:spPr/>
        <p:txBody>
          <a:bodyPr/>
          <a:lstStyle/>
          <a:p>
            <a:fld id="{BB5A3CAC-C3CD-4A44-AC49-E28DCE66EB06}" type="datetimeFigureOut">
              <a:rPr lang="pt-BR" smtClean="0"/>
              <a:t>06/04/2018</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F2E24064-1A18-41C8-975B-9CF9FC1A77B5}" type="slidenum">
              <a:rPr lang="pt-BR" smtClean="0"/>
              <a:t>‹Nº›</a:t>
            </a:fld>
            <a:endParaRPr lang="pt-BR"/>
          </a:p>
        </p:txBody>
      </p:sp>
      <p:cxnSp>
        <p:nvCxnSpPr>
          <p:cNvPr id="8" name="Straight Connector 7"/>
          <p:cNvCxnSpPr/>
          <p:nvPr userDrawn="1"/>
        </p:nvCxnSpPr>
        <p:spPr>
          <a:xfrm>
            <a:off x="692705" y="365125"/>
            <a:ext cx="0" cy="1759097"/>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userDrawn="1"/>
        </p:nvCxnSpPr>
        <p:spPr>
          <a:xfrm>
            <a:off x="11501658" y="365125"/>
            <a:ext cx="0" cy="1759097"/>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16" name="Rectangle 15"/>
          <p:cNvSpPr/>
          <p:nvPr userDrawn="1"/>
        </p:nvSpPr>
        <p:spPr>
          <a:xfrm>
            <a:off x="0" y="6246055"/>
            <a:ext cx="12192000" cy="611945"/>
          </a:xfrm>
          <a:prstGeom prst="rect">
            <a:avLst/>
          </a:prstGeom>
          <a:solidFill>
            <a:schemeClr val="dk1">
              <a:alpha val="3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sp>
        <p:nvSpPr>
          <p:cNvPr id="7" name="Content Placeholder 6"/>
          <p:cNvSpPr>
            <a:spLocks noGrp="1"/>
          </p:cNvSpPr>
          <p:nvPr>
            <p:ph sz="quarter" idx="13"/>
          </p:nvPr>
        </p:nvSpPr>
        <p:spPr>
          <a:xfrm>
            <a:off x="1066803" y="1690688"/>
            <a:ext cx="10051200" cy="4279900"/>
          </a:xfrm>
        </p:spPr>
        <p:txBody>
          <a:bodyPr>
            <a:normAutofit/>
          </a:bodyPr>
          <a:lstStyle>
            <a:lvl1pPr marL="0" indent="0">
              <a:buNone/>
              <a:defRPr sz="3600">
                <a:solidFill>
                  <a:schemeClr val="bg1"/>
                </a:solidFill>
                <a:latin typeface="Century Gothic" panose="020B0502020202020204" pitchFamily="34" charset="0"/>
              </a:defRPr>
            </a:lvl1pPr>
          </a:lstStyle>
          <a:p>
            <a:pPr lvl="0"/>
            <a:r>
              <a:rPr lang="es-ES" smtClean="0"/>
              <a:t>Haga clic para modificar el estilo de texto del patrón</a:t>
            </a:r>
          </a:p>
        </p:txBody>
      </p:sp>
    </p:spTree>
    <p:extLst>
      <p:ext uri="{BB962C8B-B14F-4D97-AF65-F5344CB8AC3E}">
        <p14:creationId xmlns:p14="http://schemas.microsoft.com/office/powerpoint/2010/main" val="14256784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Encabezado de secció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76775" y="2301877"/>
            <a:ext cx="7345079" cy="1382074"/>
          </a:xfrm>
        </p:spPr>
        <p:txBody>
          <a:bodyPr anchor="ctr" anchorCtr="0"/>
          <a:lstStyle>
            <a:lvl1pPr>
              <a:defRPr sz="6000">
                <a:solidFill>
                  <a:srgbClr val="008DF7"/>
                </a:solidFill>
                <a:latin typeface="Century Gothic" panose="020B0502020202020204" pitchFamily="34" charset="0"/>
              </a:defRPr>
            </a:lvl1pPr>
          </a:lstStyle>
          <a:p>
            <a:r>
              <a:rPr lang="es-ES" smtClean="0"/>
              <a:t>Haga clic para modificar el estilo de título del patrón</a:t>
            </a:r>
            <a:endParaRPr lang="pt-BR" dirty="0"/>
          </a:p>
        </p:txBody>
      </p:sp>
      <p:sp>
        <p:nvSpPr>
          <p:cNvPr id="4" name="Date Placeholder 3"/>
          <p:cNvSpPr>
            <a:spLocks noGrp="1"/>
          </p:cNvSpPr>
          <p:nvPr>
            <p:ph type="dt" sz="half" idx="10"/>
          </p:nvPr>
        </p:nvSpPr>
        <p:spPr/>
        <p:txBody>
          <a:bodyPr/>
          <a:lstStyle/>
          <a:p>
            <a:fld id="{BB5A3CAC-C3CD-4A44-AC49-E28DCE66EB06}" type="datetimeFigureOut">
              <a:rPr lang="pt-BR" smtClean="0"/>
              <a:t>06/04/2018</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F2E24064-1A18-41C8-975B-9CF9FC1A77B5}" type="slidenum">
              <a:rPr lang="pt-BR" smtClean="0"/>
              <a:t>‹Nº›</a:t>
            </a:fld>
            <a:endParaRPr lang="pt-BR"/>
          </a:p>
        </p:txBody>
      </p:sp>
      <p:sp>
        <p:nvSpPr>
          <p:cNvPr id="8" name="Rectangle 7"/>
          <p:cNvSpPr/>
          <p:nvPr userDrawn="1"/>
        </p:nvSpPr>
        <p:spPr>
          <a:xfrm>
            <a:off x="572281" y="3692525"/>
            <a:ext cx="5036234" cy="781001"/>
          </a:xfrm>
          <a:prstGeom prst="rect">
            <a:avLst/>
          </a:prstGeom>
          <a:solidFill>
            <a:srgbClr val="00477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Text Placeholder 9"/>
          <p:cNvSpPr>
            <a:spLocks noGrp="1"/>
          </p:cNvSpPr>
          <p:nvPr>
            <p:ph type="body" sz="quarter" idx="13"/>
          </p:nvPr>
        </p:nvSpPr>
        <p:spPr>
          <a:xfrm>
            <a:off x="576775" y="3692525"/>
            <a:ext cx="5031740" cy="781001"/>
          </a:xfrm>
        </p:spPr>
        <p:txBody>
          <a:bodyPr anchor="ctr" anchorCtr="0">
            <a:normAutofit/>
          </a:bodyPr>
          <a:lstStyle>
            <a:lvl1pPr marL="0" indent="0">
              <a:buNone/>
              <a:defRPr sz="3000">
                <a:solidFill>
                  <a:schemeClr val="bg1"/>
                </a:solidFill>
                <a:latin typeface="Century Gothic" panose="020B0502020202020204" pitchFamily="34" charset="0"/>
              </a:defRPr>
            </a:lvl1pPr>
          </a:lstStyle>
          <a:p>
            <a:pPr lvl="0"/>
            <a:r>
              <a:rPr lang="es-ES" smtClean="0"/>
              <a:t>Haga clic para modificar el estilo de texto del patrón</a:t>
            </a:r>
          </a:p>
        </p:txBody>
      </p:sp>
      <p:cxnSp>
        <p:nvCxnSpPr>
          <p:cNvPr id="12" name="Straight Connector 11"/>
          <p:cNvCxnSpPr/>
          <p:nvPr userDrawn="1"/>
        </p:nvCxnSpPr>
        <p:spPr>
          <a:xfrm>
            <a:off x="325371" y="2292449"/>
            <a:ext cx="4567" cy="2171650"/>
          </a:xfrm>
          <a:prstGeom prst="line">
            <a:avLst/>
          </a:prstGeom>
          <a:ln w="53975">
            <a:solidFill>
              <a:srgbClr val="008DF7"/>
            </a:solidFill>
          </a:ln>
        </p:spPr>
        <p:style>
          <a:lnRef idx="1">
            <a:schemeClr val="accent1"/>
          </a:lnRef>
          <a:fillRef idx="0">
            <a:schemeClr val="accent1"/>
          </a:fillRef>
          <a:effectRef idx="0">
            <a:schemeClr val="accent1"/>
          </a:effectRef>
          <a:fontRef idx="minor">
            <a:schemeClr val="tx1"/>
          </a:fontRef>
        </p:style>
      </p:cxnSp>
      <p:pic>
        <p:nvPicPr>
          <p:cNvPr id="11" name="Picture 10"/>
          <p:cNvPicPr>
            <a:picLocks/>
          </p:cNvPicPr>
          <p:nvPr userDrawn="1"/>
        </p:nvPicPr>
        <p:blipFill rotWithShape="1">
          <a:blip r:embed="rId3">
            <a:extLst>
              <a:ext uri="{28A0092B-C50C-407E-A947-70E740481C1C}">
                <a14:useLocalDpi xmlns:a14="http://schemas.microsoft.com/office/drawing/2010/main" val="0"/>
              </a:ext>
            </a:extLst>
          </a:blip>
          <a:srcRect/>
          <a:stretch/>
        </p:blipFill>
        <p:spPr>
          <a:xfrm>
            <a:off x="7939610" y="2294351"/>
            <a:ext cx="4248000" cy="1389600"/>
          </a:xfrm>
          <a:prstGeom prst="rect">
            <a:avLst/>
          </a:prstGeom>
        </p:spPr>
      </p:pic>
    </p:spTree>
    <p:extLst>
      <p:ext uri="{BB962C8B-B14F-4D97-AF65-F5344CB8AC3E}">
        <p14:creationId xmlns:p14="http://schemas.microsoft.com/office/powerpoint/2010/main" val="28924878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os objetos de contenid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3671"/>
            <a:ext cx="12192000" cy="2574388"/>
          </a:xfrm>
          <a:prstGeom prst="rect">
            <a:avLst/>
          </a:prstGeom>
          <a:ln>
            <a:noFill/>
          </a:ln>
        </p:spPr>
      </p:pic>
      <p:sp>
        <p:nvSpPr>
          <p:cNvPr id="2" name="Title 1"/>
          <p:cNvSpPr>
            <a:spLocks noGrp="1"/>
          </p:cNvSpPr>
          <p:nvPr>
            <p:ph type="title"/>
          </p:nvPr>
        </p:nvSpPr>
        <p:spPr>
          <a:xfrm>
            <a:off x="2062573" y="239082"/>
            <a:ext cx="8074856" cy="1325563"/>
          </a:xfrm>
        </p:spPr>
        <p:txBody>
          <a:bodyPr>
            <a:normAutofit/>
          </a:bodyPr>
          <a:lstStyle>
            <a:lvl1pPr algn="ctr">
              <a:defRPr sz="6000">
                <a:solidFill>
                  <a:schemeClr val="bg1"/>
                </a:solidFill>
                <a:latin typeface="Century Gothic" panose="020B0502020202020204" pitchFamily="34" charset="0"/>
              </a:defRPr>
            </a:lvl1pPr>
          </a:lstStyle>
          <a:p>
            <a:r>
              <a:rPr lang="es-ES" smtClean="0"/>
              <a:t>Haga clic para modificar el estilo de título del patrón</a:t>
            </a:r>
            <a:endParaRPr lang="pt-BR" dirty="0"/>
          </a:p>
        </p:txBody>
      </p:sp>
      <p:sp>
        <p:nvSpPr>
          <p:cNvPr id="5" name="Date Placeholder 4"/>
          <p:cNvSpPr>
            <a:spLocks noGrp="1"/>
          </p:cNvSpPr>
          <p:nvPr>
            <p:ph type="dt" sz="half" idx="10"/>
          </p:nvPr>
        </p:nvSpPr>
        <p:spPr/>
        <p:txBody>
          <a:bodyPr/>
          <a:lstStyle/>
          <a:p>
            <a:fld id="{BB5A3CAC-C3CD-4A44-AC49-E28DCE66EB06}" type="datetimeFigureOut">
              <a:rPr lang="pt-BR" smtClean="0"/>
              <a:t>06/04/2018</a:t>
            </a:fld>
            <a:endParaRPr lang="pt-BR"/>
          </a:p>
        </p:txBody>
      </p:sp>
      <p:sp>
        <p:nvSpPr>
          <p:cNvPr id="6" name="Footer Placeholder 5"/>
          <p:cNvSpPr>
            <a:spLocks noGrp="1"/>
          </p:cNvSpPr>
          <p:nvPr>
            <p:ph type="ftr" sz="quarter" idx="11"/>
          </p:nvPr>
        </p:nvSpPr>
        <p:spPr/>
        <p:txBody>
          <a:bodyPr/>
          <a:lstStyle/>
          <a:p>
            <a:endParaRPr lang="pt-BR"/>
          </a:p>
        </p:txBody>
      </p:sp>
      <p:sp>
        <p:nvSpPr>
          <p:cNvPr id="7" name="Slide Number Placeholder 6"/>
          <p:cNvSpPr>
            <a:spLocks noGrp="1"/>
          </p:cNvSpPr>
          <p:nvPr>
            <p:ph type="sldNum" sz="quarter" idx="12"/>
          </p:nvPr>
        </p:nvSpPr>
        <p:spPr/>
        <p:txBody>
          <a:bodyPr/>
          <a:lstStyle/>
          <a:p>
            <a:fld id="{F2E24064-1A18-41C8-975B-9CF9FC1A77B5}" type="slidenum">
              <a:rPr lang="pt-BR" smtClean="0"/>
              <a:t>‹Nº›</a:t>
            </a:fld>
            <a:endParaRPr lang="pt-BR"/>
          </a:p>
        </p:txBody>
      </p:sp>
      <p:sp>
        <p:nvSpPr>
          <p:cNvPr id="11" name="Rectangle 10"/>
          <p:cNvSpPr/>
          <p:nvPr userDrawn="1"/>
        </p:nvSpPr>
        <p:spPr>
          <a:xfrm>
            <a:off x="3369" y="1913207"/>
            <a:ext cx="12193200" cy="661182"/>
          </a:xfrm>
          <a:prstGeom prst="rect">
            <a:avLst/>
          </a:prstGeom>
          <a:solidFill>
            <a:schemeClr val="dk1">
              <a:alpha val="5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sp>
        <p:nvSpPr>
          <p:cNvPr id="15" name="Text Placeholder 14"/>
          <p:cNvSpPr>
            <a:spLocks noGrp="1"/>
          </p:cNvSpPr>
          <p:nvPr>
            <p:ph type="body" sz="quarter" idx="13"/>
          </p:nvPr>
        </p:nvSpPr>
        <p:spPr>
          <a:xfrm>
            <a:off x="762216" y="1912938"/>
            <a:ext cx="4899025" cy="661987"/>
          </a:xfrm>
        </p:spPr>
        <p:txBody>
          <a:bodyPr anchor="ctr" anchorCtr="0">
            <a:normAutofit/>
          </a:bodyPr>
          <a:lstStyle>
            <a:lvl1pPr marL="0" indent="0" algn="ctr">
              <a:buNone/>
              <a:defRPr sz="3000">
                <a:solidFill>
                  <a:schemeClr val="bg1"/>
                </a:solidFill>
                <a:latin typeface="Century Gothic" panose="020B0502020202020204" pitchFamily="34" charset="0"/>
              </a:defRPr>
            </a:lvl1pPr>
          </a:lstStyle>
          <a:p>
            <a:pPr lvl="0"/>
            <a:r>
              <a:rPr lang="es-ES" smtClean="0"/>
              <a:t>Haga clic para modificar el estilo de texto del patrón</a:t>
            </a:r>
          </a:p>
        </p:txBody>
      </p:sp>
      <p:sp>
        <p:nvSpPr>
          <p:cNvPr id="17" name="Text Placeholder 16"/>
          <p:cNvSpPr>
            <a:spLocks noGrp="1"/>
          </p:cNvSpPr>
          <p:nvPr>
            <p:ph type="body" sz="quarter" idx="14"/>
          </p:nvPr>
        </p:nvSpPr>
        <p:spPr>
          <a:xfrm>
            <a:off x="6570349" y="1912938"/>
            <a:ext cx="4899600" cy="661987"/>
          </a:xfrm>
        </p:spPr>
        <p:txBody>
          <a:bodyPr anchor="ctr" anchorCtr="0">
            <a:normAutofit/>
          </a:bodyPr>
          <a:lstStyle>
            <a:lvl1pPr marL="0" indent="0" algn="ctr">
              <a:buNone/>
              <a:defRPr sz="3000">
                <a:solidFill>
                  <a:schemeClr val="bg1"/>
                </a:solidFill>
                <a:latin typeface="Century Gothic" panose="020B0502020202020204" pitchFamily="34" charset="0"/>
              </a:defRPr>
            </a:lvl1pPr>
          </a:lstStyle>
          <a:p>
            <a:pPr lvl="0"/>
            <a:r>
              <a:rPr lang="es-ES" smtClean="0"/>
              <a:t>Haga clic para modificar el estilo de texto del patrón</a:t>
            </a:r>
          </a:p>
        </p:txBody>
      </p:sp>
      <p:sp>
        <p:nvSpPr>
          <p:cNvPr id="4" name="Content Placeholder 3"/>
          <p:cNvSpPr>
            <a:spLocks noGrp="1"/>
          </p:cNvSpPr>
          <p:nvPr>
            <p:ph sz="quarter" idx="15"/>
          </p:nvPr>
        </p:nvSpPr>
        <p:spPr>
          <a:xfrm>
            <a:off x="762216" y="2710353"/>
            <a:ext cx="4899600" cy="3532187"/>
          </a:xfrm>
        </p:spPr>
        <p:txBody>
          <a:bodyPr/>
          <a:lstStyle>
            <a:lvl1pPr marL="0" indent="0" algn="ctr">
              <a:buNone/>
              <a:defRPr>
                <a:solidFill>
                  <a:srgbClr val="00477C"/>
                </a:solidFill>
                <a:latin typeface="Century Gothic" panose="020B0502020202020204" pitchFamily="34" charset="0"/>
              </a:defRPr>
            </a:lvl1pPr>
          </a:lstStyle>
          <a:p>
            <a:pPr lvl="0"/>
            <a:r>
              <a:rPr lang="es-ES" smtClean="0"/>
              <a:t>Haga clic para modificar el estilo de texto del patrón</a:t>
            </a:r>
          </a:p>
        </p:txBody>
      </p:sp>
      <p:sp>
        <p:nvSpPr>
          <p:cNvPr id="34" name="Content Placeholder 3"/>
          <p:cNvSpPr>
            <a:spLocks noGrp="1"/>
          </p:cNvSpPr>
          <p:nvPr>
            <p:ph sz="quarter" idx="16"/>
          </p:nvPr>
        </p:nvSpPr>
        <p:spPr>
          <a:xfrm>
            <a:off x="6571845" y="2727697"/>
            <a:ext cx="4899600" cy="3532187"/>
          </a:xfrm>
        </p:spPr>
        <p:txBody>
          <a:bodyPr/>
          <a:lstStyle>
            <a:lvl1pPr marL="0" indent="0" algn="ctr">
              <a:buNone/>
              <a:defRPr>
                <a:solidFill>
                  <a:srgbClr val="00477C"/>
                </a:solidFill>
                <a:latin typeface="Century Gothic" panose="020B0502020202020204" pitchFamily="34" charset="0"/>
              </a:defRPr>
            </a:lvl1pPr>
          </a:lstStyle>
          <a:p>
            <a:pPr lvl="0"/>
            <a:r>
              <a:rPr lang="es-ES" smtClean="0"/>
              <a:t>Haga clic para modificar el estilo de texto del patrón</a:t>
            </a:r>
          </a:p>
        </p:txBody>
      </p:sp>
      <p:sp>
        <p:nvSpPr>
          <p:cNvPr id="8" name="Oval 7"/>
          <p:cNvSpPr/>
          <p:nvPr userDrawn="1"/>
        </p:nvSpPr>
        <p:spPr>
          <a:xfrm>
            <a:off x="6024000" y="1920229"/>
            <a:ext cx="144000" cy="144000"/>
          </a:xfrm>
          <a:prstGeom prst="ellipse">
            <a:avLst/>
          </a:prstGeom>
          <a:solidFill>
            <a:schemeClr val="bg1"/>
          </a:solidFill>
          <a:ln>
            <a:solidFill>
              <a:schemeClr val="accent1">
                <a:shade val="50000"/>
              </a:schemeClr>
            </a:solidFill>
          </a:ln>
          <a:effectLst>
            <a:glow rad="635000">
              <a:schemeClr val="accent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5" name="Oval 34"/>
          <p:cNvSpPr/>
          <p:nvPr userDrawn="1"/>
        </p:nvSpPr>
        <p:spPr>
          <a:xfrm>
            <a:off x="6024000" y="2148959"/>
            <a:ext cx="144000" cy="144000"/>
          </a:xfrm>
          <a:prstGeom prst="ellipse">
            <a:avLst/>
          </a:prstGeom>
          <a:solidFill>
            <a:schemeClr val="bg1"/>
          </a:solidFill>
          <a:ln>
            <a:solidFill>
              <a:schemeClr val="accent1">
                <a:shade val="50000"/>
              </a:schemeClr>
            </a:solidFill>
          </a:ln>
          <a:effectLst>
            <a:glow rad="635000">
              <a:schemeClr val="accent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6" name="Oval 35"/>
          <p:cNvSpPr/>
          <p:nvPr userDrawn="1"/>
        </p:nvSpPr>
        <p:spPr>
          <a:xfrm>
            <a:off x="6024000" y="2361678"/>
            <a:ext cx="144000" cy="144000"/>
          </a:xfrm>
          <a:prstGeom prst="ellipse">
            <a:avLst/>
          </a:prstGeom>
          <a:solidFill>
            <a:schemeClr val="bg1"/>
          </a:solidFill>
          <a:ln>
            <a:solidFill>
              <a:schemeClr val="accent1">
                <a:shade val="50000"/>
              </a:schemeClr>
            </a:solidFill>
          </a:ln>
          <a:effectLst>
            <a:glow rad="635000">
              <a:schemeClr val="accent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nvGrpSpPr>
          <p:cNvPr id="37" name="Group 36"/>
          <p:cNvGrpSpPr/>
          <p:nvPr userDrawn="1"/>
        </p:nvGrpSpPr>
        <p:grpSpPr>
          <a:xfrm>
            <a:off x="10252340" y="700695"/>
            <a:ext cx="1533277" cy="432000"/>
            <a:chOff x="10252340" y="2199565"/>
            <a:chExt cx="1533277" cy="432000"/>
          </a:xfrm>
        </p:grpSpPr>
        <p:sp>
          <p:nvSpPr>
            <p:cNvPr id="38" name="Oval 37"/>
            <p:cNvSpPr/>
            <p:nvPr userDrawn="1"/>
          </p:nvSpPr>
          <p:spPr>
            <a:xfrm>
              <a:off x="10756046" y="2253564"/>
              <a:ext cx="324000" cy="324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Oval 38"/>
            <p:cNvSpPr/>
            <p:nvPr userDrawn="1"/>
          </p:nvSpPr>
          <p:spPr>
            <a:xfrm>
              <a:off x="10252340" y="2297802"/>
              <a:ext cx="232063" cy="23552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0" name="Oval 39"/>
            <p:cNvSpPr/>
            <p:nvPr userDrawn="1"/>
          </p:nvSpPr>
          <p:spPr>
            <a:xfrm>
              <a:off x="11353617" y="2199565"/>
              <a:ext cx="432000" cy="432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41" name="Group 40"/>
          <p:cNvGrpSpPr/>
          <p:nvPr userDrawn="1"/>
        </p:nvGrpSpPr>
        <p:grpSpPr>
          <a:xfrm>
            <a:off x="420245" y="710978"/>
            <a:ext cx="1539618" cy="432000"/>
            <a:chOff x="420245" y="2200420"/>
            <a:chExt cx="1539618" cy="432000"/>
          </a:xfrm>
        </p:grpSpPr>
        <p:sp>
          <p:nvSpPr>
            <p:cNvPr id="42" name="Oval 41"/>
            <p:cNvSpPr/>
            <p:nvPr userDrawn="1"/>
          </p:nvSpPr>
          <p:spPr>
            <a:xfrm>
              <a:off x="420245" y="2200420"/>
              <a:ext cx="432000" cy="432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3" name="Oval 42"/>
            <p:cNvSpPr/>
            <p:nvPr userDrawn="1"/>
          </p:nvSpPr>
          <p:spPr>
            <a:xfrm>
              <a:off x="1131392" y="2248776"/>
              <a:ext cx="324000" cy="324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4" name="Oval 43"/>
            <p:cNvSpPr/>
            <p:nvPr userDrawn="1"/>
          </p:nvSpPr>
          <p:spPr>
            <a:xfrm>
              <a:off x="1727800" y="2293014"/>
              <a:ext cx="232063" cy="23552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cxnSp>
        <p:nvCxnSpPr>
          <p:cNvPr id="12" name="Straight Connector 11"/>
          <p:cNvCxnSpPr/>
          <p:nvPr userDrawn="1"/>
        </p:nvCxnSpPr>
        <p:spPr>
          <a:xfrm>
            <a:off x="6096000" y="2605145"/>
            <a:ext cx="0" cy="3672000"/>
          </a:xfrm>
          <a:prstGeom prst="line">
            <a:avLst/>
          </a:prstGeom>
          <a:ln w="38100">
            <a:solidFill>
              <a:schemeClr val="bg1">
                <a:lumMod val="85000"/>
              </a:schemeClr>
            </a:solidFill>
          </a:ln>
          <a:effectLst>
            <a:outerShdw blurRad="63500" sx="102000" sy="102000" algn="ctr" rotWithShape="0">
              <a:prstClr val="black">
                <a:alpha val="40000"/>
              </a:prstClr>
            </a:outerShdw>
          </a:effectLst>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3694236723"/>
      </p:ext>
    </p:extLst>
  </p:cSld>
  <p:clrMapOvr>
    <a:masterClrMapping/>
  </p:clrMapOvr>
  <p:extLst mod="1">
    <p:ext uri="{DCECCB84-F9BA-43D5-87BE-67443E8EF086}">
      <p15:sldGuideLst xmlns:p15="http://schemas.microsoft.com/office/powerpoint/2012/main">
        <p15:guide id="1" orient="horz" pos="2160" userDrawn="1">
          <p15:clr>
            <a:srgbClr val="FBAE40"/>
          </p15:clr>
        </p15:guide>
        <p15:guide id="2" pos="3568"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ació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369" y="0"/>
            <a:ext cx="12193200" cy="2561342"/>
          </a:xfrm>
          <a:prstGeom prst="rect">
            <a:avLst/>
          </a:prstGeom>
        </p:spPr>
      </p:pic>
      <p:sp>
        <p:nvSpPr>
          <p:cNvPr id="2" name="Title 1"/>
          <p:cNvSpPr>
            <a:spLocks noGrp="1"/>
          </p:cNvSpPr>
          <p:nvPr>
            <p:ph type="title"/>
          </p:nvPr>
        </p:nvSpPr>
        <p:spPr>
          <a:xfrm>
            <a:off x="2072000" y="239082"/>
            <a:ext cx="8074856" cy="1325563"/>
          </a:xfrm>
        </p:spPr>
        <p:txBody>
          <a:bodyPr>
            <a:normAutofit/>
          </a:bodyPr>
          <a:lstStyle>
            <a:lvl1pPr algn="ctr">
              <a:defRPr sz="6000">
                <a:solidFill>
                  <a:schemeClr val="bg1"/>
                </a:solidFill>
                <a:latin typeface="Century Gothic" panose="020B0502020202020204" pitchFamily="34" charset="0"/>
              </a:defRPr>
            </a:lvl1pPr>
          </a:lstStyle>
          <a:p>
            <a:r>
              <a:rPr lang="es-ES" smtClean="0"/>
              <a:t>Haga clic para modificar el estilo de título del patrón</a:t>
            </a:r>
            <a:endParaRPr lang="pt-BR" dirty="0"/>
          </a:p>
        </p:txBody>
      </p:sp>
      <p:sp>
        <p:nvSpPr>
          <p:cNvPr id="5" name="Date Placeholder 4"/>
          <p:cNvSpPr>
            <a:spLocks noGrp="1"/>
          </p:cNvSpPr>
          <p:nvPr>
            <p:ph type="dt" sz="half" idx="10"/>
          </p:nvPr>
        </p:nvSpPr>
        <p:spPr/>
        <p:txBody>
          <a:bodyPr/>
          <a:lstStyle/>
          <a:p>
            <a:fld id="{BB5A3CAC-C3CD-4A44-AC49-E28DCE66EB06}" type="datetimeFigureOut">
              <a:rPr lang="pt-BR" smtClean="0"/>
              <a:t>06/04/2018</a:t>
            </a:fld>
            <a:endParaRPr lang="pt-BR"/>
          </a:p>
        </p:txBody>
      </p:sp>
      <p:sp>
        <p:nvSpPr>
          <p:cNvPr id="6" name="Footer Placeholder 5"/>
          <p:cNvSpPr>
            <a:spLocks noGrp="1"/>
          </p:cNvSpPr>
          <p:nvPr>
            <p:ph type="ftr" sz="quarter" idx="11"/>
          </p:nvPr>
        </p:nvSpPr>
        <p:spPr/>
        <p:txBody>
          <a:bodyPr/>
          <a:lstStyle/>
          <a:p>
            <a:endParaRPr lang="pt-BR"/>
          </a:p>
        </p:txBody>
      </p:sp>
      <p:sp>
        <p:nvSpPr>
          <p:cNvPr id="7" name="Slide Number Placeholder 6"/>
          <p:cNvSpPr>
            <a:spLocks noGrp="1"/>
          </p:cNvSpPr>
          <p:nvPr>
            <p:ph type="sldNum" sz="quarter" idx="12"/>
          </p:nvPr>
        </p:nvSpPr>
        <p:spPr/>
        <p:txBody>
          <a:bodyPr/>
          <a:lstStyle/>
          <a:p>
            <a:fld id="{F2E24064-1A18-41C8-975B-9CF9FC1A77B5}" type="slidenum">
              <a:rPr lang="pt-BR" smtClean="0"/>
              <a:t>‹Nº›</a:t>
            </a:fld>
            <a:endParaRPr lang="pt-BR"/>
          </a:p>
        </p:txBody>
      </p:sp>
      <p:sp>
        <p:nvSpPr>
          <p:cNvPr id="11" name="Rectangle 10"/>
          <p:cNvSpPr/>
          <p:nvPr userDrawn="1"/>
        </p:nvSpPr>
        <p:spPr>
          <a:xfrm>
            <a:off x="3369" y="1913207"/>
            <a:ext cx="12193200" cy="661182"/>
          </a:xfrm>
          <a:prstGeom prst="rect">
            <a:avLst/>
          </a:prstGeom>
          <a:solidFill>
            <a:schemeClr val="dk1">
              <a:alpha val="5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sp>
        <p:nvSpPr>
          <p:cNvPr id="15" name="Text Placeholder 14"/>
          <p:cNvSpPr>
            <a:spLocks noGrp="1"/>
          </p:cNvSpPr>
          <p:nvPr>
            <p:ph type="body" sz="quarter" idx="13"/>
          </p:nvPr>
        </p:nvSpPr>
        <p:spPr>
          <a:xfrm>
            <a:off x="769467" y="1921601"/>
            <a:ext cx="4899025" cy="639742"/>
          </a:xfrm>
        </p:spPr>
        <p:txBody>
          <a:bodyPr anchor="ctr" anchorCtr="0">
            <a:normAutofit/>
          </a:bodyPr>
          <a:lstStyle>
            <a:lvl1pPr marL="0" indent="0" algn="ctr">
              <a:buNone/>
              <a:defRPr sz="3000">
                <a:solidFill>
                  <a:schemeClr val="bg1"/>
                </a:solidFill>
                <a:latin typeface="Century Gothic" panose="020B0502020202020204" pitchFamily="34" charset="0"/>
              </a:defRPr>
            </a:lvl1pPr>
          </a:lstStyle>
          <a:p>
            <a:pPr lvl="0"/>
            <a:r>
              <a:rPr lang="es-ES" smtClean="0"/>
              <a:t>Haga clic para modificar el estilo de texto del patrón</a:t>
            </a:r>
          </a:p>
        </p:txBody>
      </p:sp>
      <p:sp>
        <p:nvSpPr>
          <p:cNvPr id="17" name="Text Placeholder 16"/>
          <p:cNvSpPr>
            <a:spLocks noGrp="1"/>
          </p:cNvSpPr>
          <p:nvPr>
            <p:ph type="body" sz="quarter" idx="14"/>
          </p:nvPr>
        </p:nvSpPr>
        <p:spPr>
          <a:xfrm>
            <a:off x="6561608" y="1913509"/>
            <a:ext cx="4899600" cy="640800"/>
          </a:xfrm>
        </p:spPr>
        <p:txBody>
          <a:bodyPr anchor="ctr" anchorCtr="0">
            <a:normAutofit/>
          </a:bodyPr>
          <a:lstStyle>
            <a:lvl1pPr marL="0" indent="0" algn="ctr">
              <a:buNone/>
              <a:defRPr sz="3000">
                <a:solidFill>
                  <a:schemeClr val="bg1"/>
                </a:solidFill>
                <a:latin typeface="Century Gothic" panose="020B0502020202020204" pitchFamily="34" charset="0"/>
              </a:defRPr>
            </a:lvl1pPr>
          </a:lstStyle>
          <a:p>
            <a:pPr lvl="0"/>
            <a:r>
              <a:rPr lang="es-ES" smtClean="0"/>
              <a:t>Haga clic para modificar el estilo de texto del patrón</a:t>
            </a:r>
          </a:p>
        </p:txBody>
      </p:sp>
      <p:sp>
        <p:nvSpPr>
          <p:cNvPr id="4" name="Content Placeholder 3"/>
          <p:cNvSpPr>
            <a:spLocks noGrp="1"/>
          </p:cNvSpPr>
          <p:nvPr>
            <p:ph sz="quarter" idx="15"/>
          </p:nvPr>
        </p:nvSpPr>
        <p:spPr>
          <a:xfrm>
            <a:off x="763588" y="3342411"/>
            <a:ext cx="4899600" cy="2934733"/>
          </a:xfrm>
        </p:spPr>
        <p:txBody>
          <a:bodyPr/>
          <a:lstStyle>
            <a:lvl1pPr marL="0" indent="0" algn="ctr">
              <a:buNone/>
              <a:defRPr>
                <a:solidFill>
                  <a:srgbClr val="00477C"/>
                </a:solidFill>
                <a:latin typeface="Century Gothic" panose="020B0502020202020204" pitchFamily="34" charset="0"/>
              </a:defRPr>
            </a:lvl1pPr>
          </a:lstStyle>
          <a:p>
            <a:pPr lvl="0"/>
            <a:r>
              <a:rPr lang="es-ES" smtClean="0"/>
              <a:t>Haga clic para modificar el estilo de texto del patrón</a:t>
            </a:r>
          </a:p>
        </p:txBody>
      </p:sp>
      <p:sp>
        <p:nvSpPr>
          <p:cNvPr id="34" name="Content Placeholder 3"/>
          <p:cNvSpPr>
            <a:spLocks noGrp="1"/>
          </p:cNvSpPr>
          <p:nvPr>
            <p:ph sz="quarter" idx="16"/>
          </p:nvPr>
        </p:nvSpPr>
        <p:spPr>
          <a:xfrm>
            <a:off x="6571133" y="3333752"/>
            <a:ext cx="4899600" cy="2934000"/>
          </a:xfrm>
        </p:spPr>
        <p:txBody>
          <a:bodyPr/>
          <a:lstStyle>
            <a:lvl1pPr marL="0" indent="0" algn="ctr">
              <a:buNone/>
              <a:defRPr>
                <a:solidFill>
                  <a:srgbClr val="00477C"/>
                </a:solidFill>
                <a:latin typeface="Century Gothic" panose="020B0502020202020204" pitchFamily="34" charset="0"/>
              </a:defRPr>
            </a:lvl1pPr>
          </a:lstStyle>
          <a:p>
            <a:pPr lvl="0"/>
            <a:r>
              <a:rPr lang="es-ES" smtClean="0"/>
              <a:t>Haga clic para modificar el estilo de texto del patrón</a:t>
            </a:r>
          </a:p>
        </p:txBody>
      </p:sp>
      <p:sp>
        <p:nvSpPr>
          <p:cNvPr id="8" name="Oval 7"/>
          <p:cNvSpPr/>
          <p:nvPr userDrawn="1"/>
        </p:nvSpPr>
        <p:spPr>
          <a:xfrm>
            <a:off x="6024000" y="1920229"/>
            <a:ext cx="144000" cy="144000"/>
          </a:xfrm>
          <a:prstGeom prst="ellipse">
            <a:avLst/>
          </a:prstGeom>
          <a:solidFill>
            <a:schemeClr val="bg1"/>
          </a:solidFill>
          <a:ln>
            <a:solidFill>
              <a:schemeClr val="accent1">
                <a:shade val="50000"/>
              </a:schemeClr>
            </a:solidFill>
          </a:ln>
          <a:effectLst>
            <a:glow rad="635000">
              <a:schemeClr val="accent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5" name="Oval 34"/>
          <p:cNvSpPr/>
          <p:nvPr userDrawn="1"/>
        </p:nvSpPr>
        <p:spPr>
          <a:xfrm>
            <a:off x="6024000" y="2148959"/>
            <a:ext cx="144000" cy="144000"/>
          </a:xfrm>
          <a:prstGeom prst="ellipse">
            <a:avLst/>
          </a:prstGeom>
          <a:solidFill>
            <a:schemeClr val="bg1"/>
          </a:solidFill>
          <a:ln>
            <a:solidFill>
              <a:schemeClr val="accent1">
                <a:shade val="50000"/>
              </a:schemeClr>
            </a:solidFill>
          </a:ln>
          <a:effectLst>
            <a:glow rad="635000">
              <a:schemeClr val="accent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6" name="Oval 35"/>
          <p:cNvSpPr/>
          <p:nvPr userDrawn="1"/>
        </p:nvSpPr>
        <p:spPr>
          <a:xfrm>
            <a:off x="6024000" y="2361678"/>
            <a:ext cx="144000" cy="144000"/>
          </a:xfrm>
          <a:prstGeom prst="ellipse">
            <a:avLst/>
          </a:prstGeom>
          <a:solidFill>
            <a:schemeClr val="bg1"/>
          </a:solidFill>
          <a:ln>
            <a:solidFill>
              <a:schemeClr val="accent1">
                <a:shade val="50000"/>
              </a:schemeClr>
            </a:solidFill>
          </a:ln>
          <a:effectLst>
            <a:glow rad="635000">
              <a:schemeClr val="accent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7" name="Rounded Rectangle 36"/>
          <p:cNvSpPr/>
          <p:nvPr userDrawn="1"/>
        </p:nvSpPr>
        <p:spPr>
          <a:xfrm>
            <a:off x="766520" y="2647451"/>
            <a:ext cx="4899026" cy="579600"/>
          </a:xfrm>
          <a:prstGeom prst="roundRect">
            <a:avLst/>
          </a:prstGeom>
          <a:solidFill>
            <a:srgbClr val="00477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Rounded Rectangle 37"/>
          <p:cNvSpPr/>
          <p:nvPr userDrawn="1"/>
        </p:nvSpPr>
        <p:spPr>
          <a:xfrm>
            <a:off x="6553589" y="2645894"/>
            <a:ext cx="4899600" cy="578253"/>
          </a:xfrm>
          <a:prstGeom prst="roundRect">
            <a:avLst/>
          </a:prstGeom>
          <a:solidFill>
            <a:srgbClr val="00477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Text Placeholder 9"/>
          <p:cNvSpPr>
            <a:spLocks noGrp="1"/>
          </p:cNvSpPr>
          <p:nvPr>
            <p:ph type="body" sz="quarter" idx="17"/>
          </p:nvPr>
        </p:nvSpPr>
        <p:spPr>
          <a:xfrm>
            <a:off x="765962" y="2648536"/>
            <a:ext cx="4899025" cy="575357"/>
          </a:xfrm>
        </p:spPr>
        <p:txBody>
          <a:bodyPr anchor="ctr" anchorCtr="0">
            <a:normAutofit/>
          </a:bodyPr>
          <a:lstStyle>
            <a:lvl1pPr marL="0" indent="0" algn="ctr">
              <a:buNone/>
              <a:defRPr sz="2400">
                <a:solidFill>
                  <a:schemeClr val="bg1"/>
                </a:solidFill>
                <a:latin typeface="Century Gothic" panose="020B0502020202020204" pitchFamily="34" charset="0"/>
              </a:defRPr>
            </a:lvl1pPr>
          </a:lstStyle>
          <a:p>
            <a:pPr lvl="0"/>
            <a:r>
              <a:rPr lang="es-ES" smtClean="0"/>
              <a:t>Haga clic para modificar el estilo de texto del patrón</a:t>
            </a:r>
          </a:p>
        </p:txBody>
      </p:sp>
      <p:sp>
        <p:nvSpPr>
          <p:cNvPr id="39" name="Text Placeholder 9"/>
          <p:cNvSpPr>
            <a:spLocks noGrp="1"/>
          </p:cNvSpPr>
          <p:nvPr>
            <p:ph type="body" sz="quarter" idx="18"/>
          </p:nvPr>
        </p:nvSpPr>
        <p:spPr>
          <a:xfrm>
            <a:off x="6564555" y="2647450"/>
            <a:ext cx="4899025" cy="576000"/>
          </a:xfrm>
        </p:spPr>
        <p:txBody>
          <a:bodyPr anchor="ctr" anchorCtr="0">
            <a:normAutofit/>
          </a:bodyPr>
          <a:lstStyle>
            <a:lvl1pPr marL="0" indent="0" algn="ctr">
              <a:buNone/>
              <a:defRPr sz="2400">
                <a:solidFill>
                  <a:schemeClr val="bg1"/>
                </a:solidFill>
                <a:latin typeface="Century Gothic" panose="020B0502020202020204" pitchFamily="34" charset="0"/>
              </a:defRPr>
            </a:lvl1pPr>
          </a:lstStyle>
          <a:p>
            <a:pPr lvl="0"/>
            <a:r>
              <a:rPr lang="es-ES" smtClean="0"/>
              <a:t>Haga clic para modificar el estilo de texto del patrón</a:t>
            </a:r>
          </a:p>
        </p:txBody>
      </p:sp>
      <p:grpSp>
        <p:nvGrpSpPr>
          <p:cNvPr id="40" name="Group 39"/>
          <p:cNvGrpSpPr/>
          <p:nvPr userDrawn="1"/>
        </p:nvGrpSpPr>
        <p:grpSpPr>
          <a:xfrm>
            <a:off x="10252340" y="700695"/>
            <a:ext cx="1533277" cy="432000"/>
            <a:chOff x="10252340" y="2199565"/>
            <a:chExt cx="1533277" cy="432000"/>
          </a:xfrm>
        </p:grpSpPr>
        <p:sp>
          <p:nvSpPr>
            <p:cNvPr id="41" name="Oval 40"/>
            <p:cNvSpPr/>
            <p:nvPr userDrawn="1"/>
          </p:nvSpPr>
          <p:spPr>
            <a:xfrm>
              <a:off x="10756046" y="2253564"/>
              <a:ext cx="324000" cy="324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2" name="Oval 41"/>
            <p:cNvSpPr/>
            <p:nvPr userDrawn="1"/>
          </p:nvSpPr>
          <p:spPr>
            <a:xfrm>
              <a:off x="10252340" y="2297802"/>
              <a:ext cx="232063" cy="23552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3" name="Oval 42"/>
            <p:cNvSpPr/>
            <p:nvPr userDrawn="1"/>
          </p:nvSpPr>
          <p:spPr>
            <a:xfrm>
              <a:off x="11353617" y="2199565"/>
              <a:ext cx="432000" cy="432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44" name="Group 43"/>
          <p:cNvGrpSpPr/>
          <p:nvPr userDrawn="1"/>
        </p:nvGrpSpPr>
        <p:grpSpPr>
          <a:xfrm>
            <a:off x="420245" y="710978"/>
            <a:ext cx="1539618" cy="432000"/>
            <a:chOff x="420245" y="2200420"/>
            <a:chExt cx="1539618" cy="432000"/>
          </a:xfrm>
        </p:grpSpPr>
        <p:sp>
          <p:nvSpPr>
            <p:cNvPr id="45" name="Oval 44"/>
            <p:cNvSpPr/>
            <p:nvPr userDrawn="1"/>
          </p:nvSpPr>
          <p:spPr>
            <a:xfrm>
              <a:off x="420245" y="2200420"/>
              <a:ext cx="432000" cy="432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6" name="Oval 45"/>
            <p:cNvSpPr/>
            <p:nvPr userDrawn="1"/>
          </p:nvSpPr>
          <p:spPr>
            <a:xfrm>
              <a:off x="1131392" y="2248776"/>
              <a:ext cx="324000" cy="324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7" name="Oval 46"/>
            <p:cNvSpPr/>
            <p:nvPr userDrawn="1"/>
          </p:nvSpPr>
          <p:spPr>
            <a:xfrm>
              <a:off x="1727800" y="2293014"/>
              <a:ext cx="232063" cy="23552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cxnSp>
        <p:nvCxnSpPr>
          <p:cNvPr id="48" name="Straight Connector 47"/>
          <p:cNvCxnSpPr/>
          <p:nvPr userDrawn="1"/>
        </p:nvCxnSpPr>
        <p:spPr>
          <a:xfrm>
            <a:off x="6096000" y="2605145"/>
            <a:ext cx="0" cy="3672000"/>
          </a:xfrm>
          <a:prstGeom prst="line">
            <a:avLst/>
          </a:prstGeom>
          <a:ln w="38100">
            <a:solidFill>
              <a:schemeClr val="bg1">
                <a:lumMod val="85000"/>
              </a:schemeClr>
            </a:solidFill>
          </a:ln>
          <a:effectLst>
            <a:outerShdw blurRad="63500" sx="102000" sy="102000" algn="ctr" rotWithShape="0">
              <a:prstClr val="black">
                <a:alpha val="40000"/>
              </a:prstClr>
            </a:outerShdw>
          </a:effectLst>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541860370"/>
      </p:ext>
    </p:extLst>
  </p:cSld>
  <p:clrMapOvr>
    <a:masterClrMapping/>
  </p:clrMapOvr>
  <p:extLst mod="1">
    <p:ext uri="{DCECCB84-F9BA-43D5-87BE-67443E8EF086}">
      <p15:sldGuideLst xmlns:p15="http://schemas.microsoft.com/office/powerpoint/2012/main">
        <p15:guide id="1" orient="horz" pos="2092" userDrawn="1">
          <p15:clr>
            <a:srgbClr val="FBAE40"/>
          </p15:clr>
        </p15:guide>
        <p15:guide id="2" pos="3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olo el título">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038905"/>
            <a:ext cx="12192000" cy="4818658"/>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16689"/>
            <a:ext cx="12192000" cy="2022434"/>
          </a:xfrm>
          <a:prstGeom prst="rect">
            <a:avLst/>
          </a:prstGeom>
        </p:spPr>
      </p:pic>
      <p:sp>
        <p:nvSpPr>
          <p:cNvPr id="2" name="Title 1"/>
          <p:cNvSpPr>
            <a:spLocks noGrp="1"/>
          </p:cNvSpPr>
          <p:nvPr>
            <p:ph type="title"/>
          </p:nvPr>
        </p:nvSpPr>
        <p:spPr/>
        <p:txBody>
          <a:bodyPr>
            <a:noAutofit/>
          </a:bodyPr>
          <a:lstStyle>
            <a:lvl1pPr>
              <a:defRPr sz="6000">
                <a:solidFill>
                  <a:srgbClr val="00477C"/>
                </a:solidFill>
                <a:latin typeface="Century Gothic" panose="020B0502020202020204" pitchFamily="34" charset="0"/>
              </a:defRPr>
            </a:lvl1pPr>
          </a:lstStyle>
          <a:p>
            <a:r>
              <a:rPr lang="es-ES" smtClean="0"/>
              <a:t>Haga clic para modificar el estilo de título del patrón</a:t>
            </a:r>
            <a:endParaRPr lang="pt-BR" dirty="0"/>
          </a:p>
        </p:txBody>
      </p:sp>
      <p:sp>
        <p:nvSpPr>
          <p:cNvPr id="3" name="Date Placeholder 2"/>
          <p:cNvSpPr>
            <a:spLocks noGrp="1"/>
          </p:cNvSpPr>
          <p:nvPr>
            <p:ph type="dt" sz="half" idx="10"/>
          </p:nvPr>
        </p:nvSpPr>
        <p:spPr/>
        <p:txBody>
          <a:bodyPr/>
          <a:lstStyle/>
          <a:p>
            <a:fld id="{BB5A3CAC-C3CD-4A44-AC49-E28DCE66EB06}" type="datetimeFigureOut">
              <a:rPr lang="pt-BR" smtClean="0"/>
              <a:t>06/04/2018</a:t>
            </a:fld>
            <a:endParaRPr lang="pt-BR"/>
          </a:p>
        </p:txBody>
      </p:sp>
      <p:sp>
        <p:nvSpPr>
          <p:cNvPr id="4" name="Footer Placeholder 3"/>
          <p:cNvSpPr>
            <a:spLocks noGrp="1"/>
          </p:cNvSpPr>
          <p:nvPr>
            <p:ph type="ftr" sz="quarter" idx="11"/>
          </p:nvPr>
        </p:nvSpPr>
        <p:spPr/>
        <p:txBody>
          <a:bodyPr/>
          <a:lstStyle/>
          <a:p>
            <a:endParaRPr lang="pt-BR"/>
          </a:p>
        </p:txBody>
      </p:sp>
      <p:sp>
        <p:nvSpPr>
          <p:cNvPr id="5" name="Slide Number Placeholder 4"/>
          <p:cNvSpPr>
            <a:spLocks noGrp="1"/>
          </p:cNvSpPr>
          <p:nvPr>
            <p:ph type="sldNum" sz="quarter" idx="12"/>
          </p:nvPr>
        </p:nvSpPr>
        <p:spPr/>
        <p:txBody>
          <a:bodyPr/>
          <a:lstStyle/>
          <a:p>
            <a:fld id="{F2E24064-1A18-41C8-975B-9CF9FC1A77B5}" type="slidenum">
              <a:rPr lang="pt-BR" smtClean="0"/>
              <a:t>‹Nº›</a:t>
            </a:fld>
            <a:endParaRPr lang="pt-BR"/>
          </a:p>
        </p:txBody>
      </p:sp>
    </p:spTree>
    <p:extLst>
      <p:ext uri="{BB962C8B-B14F-4D97-AF65-F5344CB8AC3E}">
        <p14:creationId xmlns:p14="http://schemas.microsoft.com/office/powerpoint/2010/main" val="3840742875"/>
      </p:ext>
    </p:extLst>
  </p:cSld>
  <p:clrMapOvr>
    <a:masterClrMapping/>
  </p:clrMapOvr>
  <p:extLst mod="1">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En blanc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7" name="Picture 6"/>
          <p:cNvPicPr>
            <a:picLocks/>
          </p:cNvPicPr>
          <p:nvPr userDrawn="1"/>
        </p:nvPicPr>
        <p:blipFill rotWithShape="1">
          <a:blip r:embed="rId3" cstate="print">
            <a:extLst>
              <a:ext uri="{28A0092B-C50C-407E-A947-70E740481C1C}">
                <a14:useLocalDpi xmlns:a14="http://schemas.microsoft.com/office/drawing/2010/main" val="0"/>
              </a:ext>
            </a:extLst>
          </a:blip>
          <a:srcRect/>
          <a:stretch/>
        </p:blipFill>
        <p:spPr>
          <a:xfrm>
            <a:off x="3926" y="3841423"/>
            <a:ext cx="3323734" cy="3016577"/>
          </a:xfrm>
          <a:prstGeom prst="rtTriangle">
            <a:avLst/>
          </a:prstGeom>
        </p:spPr>
      </p:pic>
      <p:pic>
        <p:nvPicPr>
          <p:cNvPr id="9" name="Picture 8"/>
          <p:cNvPicPr>
            <a:picLocks/>
          </p:cNvPicPr>
          <p:nvPr userDrawn="1"/>
        </p:nvPicPr>
        <p:blipFill rotWithShape="1">
          <a:blip r:embed="rId3" cstate="print">
            <a:extLst>
              <a:ext uri="{28A0092B-C50C-407E-A947-70E740481C1C}">
                <a14:useLocalDpi xmlns:a14="http://schemas.microsoft.com/office/drawing/2010/main" val="0"/>
              </a:ext>
            </a:extLst>
          </a:blip>
          <a:srcRect/>
          <a:stretch/>
        </p:blipFill>
        <p:spPr>
          <a:xfrm rot="10800000">
            <a:off x="8868266" y="0"/>
            <a:ext cx="3323734" cy="3016577"/>
          </a:xfrm>
          <a:prstGeom prst="rtTriangle">
            <a:avLst/>
          </a:prstGeom>
        </p:spPr>
      </p:pic>
      <p:sp>
        <p:nvSpPr>
          <p:cNvPr id="2" name="Date Placeholder 1"/>
          <p:cNvSpPr>
            <a:spLocks noGrp="1"/>
          </p:cNvSpPr>
          <p:nvPr>
            <p:ph type="dt" sz="half" idx="10"/>
          </p:nvPr>
        </p:nvSpPr>
        <p:spPr/>
        <p:txBody>
          <a:bodyPr/>
          <a:lstStyle/>
          <a:p>
            <a:fld id="{BB5A3CAC-C3CD-4A44-AC49-E28DCE66EB06}" type="datetimeFigureOut">
              <a:rPr lang="pt-BR" smtClean="0"/>
              <a:t>06/04/2018</a:t>
            </a:fld>
            <a:endParaRPr lang="pt-BR"/>
          </a:p>
        </p:txBody>
      </p:sp>
      <p:sp>
        <p:nvSpPr>
          <p:cNvPr id="6" name="Footer Placeholder 5"/>
          <p:cNvSpPr>
            <a:spLocks noGrp="1"/>
          </p:cNvSpPr>
          <p:nvPr>
            <p:ph type="ftr" sz="quarter" idx="11"/>
          </p:nvPr>
        </p:nvSpPr>
        <p:spPr/>
        <p:txBody>
          <a:bodyPr/>
          <a:lstStyle/>
          <a:p>
            <a:endParaRPr lang="pt-BR"/>
          </a:p>
        </p:txBody>
      </p:sp>
      <p:sp>
        <p:nvSpPr>
          <p:cNvPr id="10" name="Slide Number Placeholder 9"/>
          <p:cNvSpPr>
            <a:spLocks noGrp="1"/>
          </p:cNvSpPr>
          <p:nvPr>
            <p:ph type="sldNum" sz="quarter" idx="12"/>
          </p:nvPr>
        </p:nvSpPr>
        <p:spPr/>
        <p:txBody>
          <a:bodyPr/>
          <a:lstStyle/>
          <a:p>
            <a:fld id="{B0980539-7229-4423-8979-4AF7DBD43039}" type="slidenum">
              <a:rPr lang="en-US" smtClean="0"/>
              <a:t>‹Nº›</a:t>
            </a:fld>
            <a:endParaRPr lang="pt-BR"/>
          </a:p>
        </p:txBody>
      </p:sp>
    </p:spTree>
    <p:extLst>
      <p:ext uri="{BB962C8B-B14F-4D97-AF65-F5344CB8AC3E}">
        <p14:creationId xmlns:p14="http://schemas.microsoft.com/office/powerpoint/2010/main" val="42008182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ido con leyenda">
    <p:bg>
      <p:bgPr>
        <a:blipFill dpi="0" rotWithShape="1">
          <a:blip r:embed="rId2">
            <a:lum/>
          </a:blip>
          <a:srcRect/>
          <a:stretch>
            <a:fillRect t="-32000" b="-32000"/>
          </a:stretch>
        </a:blipFill>
        <a:effectLst/>
      </p:bgPr>
    </p:bg>
    <p:spTree>
      <p:nvGrpSpPr>
        <p:cNvPr id="1" name=""/>
        <p:cNvGrpSpPr/>
        <p:nvPr/>
      </p:nvGrpSpPr>
      <p:grpSpPr>
        <a:xfrm>
          <a:off x="0" y="0"/>
          <a:ext cx="0" cy="0"/>
          <a:chOff x="0" y="0"/>
          <a:chExt cx="0" cy="0"/>
        </a:xfrm>
      </p:grpSpPr>
      <p:pic>
        <p:nvPicPr>
          <p:cNvPr id="25" name="Picture 2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4725988" cy="6858000"/>
          </a:xfrm>
          <a:prstGeom prst="rect">
            <a:avLst/>
          </a:prstGeom>
        </p:spPr>
      </p:pic>
      <p:sp>
        <p:nvSpPr>
          <p:cNvPr id="3" name="Content Placeholder 2"/>
          <p:cNvSpPr>
            <a:spLocks noGrp="1"/>
          </p:cNvSpPr>
          <p:nvPr>
            <p:ph idx="1"/>
          </p:nvPr>
        </p:nvSpPr>
        <p:spPr>
          <a:xfrm>
            <a:off x="5386099" y="297512"/>
            <a:ext cx="6514956" cy="6058838"/>
          </a:xfrm>
        </p:spPr>
        <p:txBody>
          <a:bodyPr>
            <a:normAutofit/>
          </a:bodyPr>
          <a:lstStyle>
            <a:lvl1pPr marL="0" indent="0">
              <a:buNone/>
              <a:defRPr sz="3000">
                <a:solidFill>
                  <a:srgbClr val="00477C"/>
                </a:solidFill>
                <a:latin typeface="Century Gothic" panose="020B0502020202020204" pitchFamily="34" charset="0"/>
              </a:defRPr>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BB5A3CAC-C3CD-4A44-AC49-E28DCE66EB06}" type="datetimeFigureOut">
              <a:rPr lang="pt-BR" smtClean="0"/>
              <a:t>06/04/2018</a:t>
            </a:fld>
            <a:endParaRPr lang="pt-BR"/>
          </a:p>
        </p:txBody>
      </p:sp>
      <p:sp>
        <p:nvSpPr>
          <p:cNvPr id="6" name="Footer Placeholder 5"/>
          <p:cNvSpPr>
            <a:spLocks noGrp="1"/>
          </p:cNvSpPr>
          <p:nvPr>
            <p:ph type="ftr" sz="quarter" idx="11"/>
          </p:nvPr>
        </p:nvSpPr>
        <p:spPr/>
        <p:txBody>
          <a:bodyPr/>
          <a:lstStyle/>
          <a:p>
            <a:endParaRPr lang="pt-BR"/>
          </a:p>
        </p:txBody>
      </p:sp>
      <p:sp>
        <p:nvSpPr>
          <p:cNvPr id="7" name="Slide Number Placeholder 6"/>
          <p:cNvSpPr>
            <a:spLocks noGrp="1"/>
          </p:cNvSpPr>
          <p:nvPr>
            <p:ph type="sldNum" sz="quarter" idx="12"/>
          </p:nvPr>
        </p:nvSpPr>
        <p:spPr/>
        <p:txBody>
          <a:bodyPr/>
          <a:lstStyle/>
          <a:p>
            <a:fld id="{F2E24064-1A18-41C8-975B-9CF9FC1A77B5}" type="slidenum">
              <a:rPr lang="pt-BR" smtClean="0"/>
              <a:t>‹Nº›</a:t>
            </a:fld>
            <a:endParaRPr lang="pt-BR"/>
          </a:p>
        </p:txBody>
      </p:sp>
      <p:sp>
        <p:nvSpPr>
          <p:cNvPr id="20" name="Rectangle 19"/>
          <p:cNvSpPr/>
          <p:nvPr userDrawn="1"/>
        </p:nvSpPr>
        <p:spPr>
          <a:xfrm>
            <a:off x="0" y="0"/>
            <a:ext cx="4702311" cy="2363788"/>
          </a:xfrm>
          <a:prstGeom prst="rect">
            <a:avLst/>
          </a:prstGeom>
          <a:solidFill>
            <a:schemeClr val="dk1">
              <a:alpha val="3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sp>
        <p:nvSpPr>
          <p:cNvPr id="21" name="Title 1"/>
          <p:cNvSpPr>
            <a:spLocks noGrp="1"/>
          </p:cNvSpPr>
          <p:nvPr>
            <p:ph type="title"/>
          </p:nvPr>
        </p:nvSpPr>
        <p:spPr>
          <a:xfrm>
            <a:off x="236464" y="268936"/>
            <a:ext cx="4142509" cy="1920443"/>
          </a:xfrm>
        </p:spPr>
        <p:txBody>
          <a:bodyPr anchor="ctr" anchorCtr="0">
            <a:normAutofit/>
          </a:bodyPr>
          <a:lstStyle>
            <a:lvl1pPr algn="ctr">
              <a:defRPr sz="5400">
                <a:solidFill>
                  <a:schemeClr val="bg1"/>
                </a:solidFill>
                <a:latin typeface="Century Gothic" panose="020B0502020202020204" pitchFamily="34" charset="0"/>
              </a:defRPr>
            </a:lvl1pPr>
          </a:lstStyle>
          <a:p>
            <a:r>
              <a:rPr lang="es-ES" smtClean="0"/>
              <a:t>Haga clic para modificar el estilo de título del patrón</a:t>
            </a:r>
            <a:endParaRPr lang="pt-BR" dirty="0"/>
          </a:p>
        </p:txBody>
      </p:sp>
      <p:sp>
        <p:nvSpPr>
          <p:cNvPr id="22" name="Rounded Rectangle 21"/>
          <p:cNvSpPr/>
          <p:nvPr userDrawn="1"/>
        </p:nvSpPr>
        <p:spPr>
          <a:xfrm>
            <a:off x="243320" y="2461251"/>
            <a:ext cx="4142509" cy="753487"/>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 name="Text Placeholder 3"/>
          <p:cNvSpPr>
            <a:spLocks noGrp="1"/>
          </p:cNvSpPr>
          <p:nvPr>
            <p:ph type="body" sz="half" idx="2"/>
          </p:nvPr>
        </p:nvSpPr>
        <p:spPr>
          <a:xfrm>
            <a:off x="245989" y="2461250"/>
            <a:ext cx="4143600" cy="753487"/>
          </a:xfrm>
        </p:spPr>
        <p:txBody>
          <a:bodyPr anchor="ctr" anchorCtr="0">
            <a:normAutofit/>
          </a:bodyPr>
          <a:lstStyle>
            <a:lvl1pPr marL="0" indent="0" algn="ctr">
              <a:buNone/>
              <a:defRPr sz="3000">
                <a:solidFill>
                  <a:srgbClr val="00477C"/>
                </a:solidFill>
                <a:latin typeface="Century Gothic" panose="020B0502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Haga clic para modificar el estilo de texto del patrón</a:t>
            </a:r>
          </a:p>
        </p:txBody>
      </p:sp>
      <p:sp>
        <p:nvSpPr>
          <p:cNvPr id="24" name="Text Placeholder 12"/>
          <p:cNvSpPr>
            <a:spLocks noGrp="1"/>
          </p:cNvSpPr>
          <p:nvPr>
            <p:ph type="body" sz="quarter" idx="13"/>
          </p:nvPr>
        </p:nvSpPr>
        <p:spPr>
          <a:xfrm>
            <a:off x="261938" y="3400425"/>
            <a:ext cx="4100400" cy="2955925"/>
          </a:xfrm>
        </p:spPr>
        <p:txBody>
          <a:bodyPr/>
          <a:lstStyle>
            <a:lvl1pPr marL="0" indent="0" algn="ctr">
              <a:buNone/>
              <a:defRPr>
                <a:solidFill>
                  <a:schemeClr val="bg1"/>
                </a:solidFill>
                <a:latin typeface="Century Gothic" panose="020B0502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s-ES" smtClean="0"/>
              <a:t>Haga clic para modificar el estilo de texto del patrón</a:t>
            </a:r>
          </a:p>
        </p:txBody>
      </p:sp>
    </p:spTree>
    <p:extLst>
      <p:ext uri="{BB962C8B-B14F-4D97-AF65-F5344CB8AC3E}">
        <p14:creationId xmlns:p14="http://schemas.microsoft.com/office/powerpoint/2010/main" val="3527926452"/>
      </p:ext>
    </p:extLst>
  </p:cSld>
  <p:clrMapOvr>
    <a:masterClrMapping/>
  </p:clrMapOvr>
  <p:extLst mod="1">
    <p:ext uri="{DCECCB84-F9BA-43D5-87BE-67443E8EF086}">
      <p15:sldGuideLst xmlns:p15="http://schemas.microsoft.com/office/powerpoint/2012/main">
        <p15:guide id="1" orient="horz" pos="2160" userDrawn="1">
          <p15:clr>
            <a:srgbClr val="FBAE40"/>
          </p15:clr>
        </p15:guide>
        <p15:guide id="2" pos="1504"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magen con leyenda">
    <p:bg>
      <p:bgPr>
        <a:blipFill dpi="0" rotWithShape="1">
          <a:blip r:embed="rId2">
            <a:lum/>
          </a:blip>
          <a:srcRect/>
          <a:stretch>
            <a:fillRect t="-32000" b="-32000"/>
          </a:stretch>
        </a:blip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4725988" cy="6858000"/>
          </a:xfrm>
          <a:prstGeom prst="rect">
            <a:avLst/>
          </a:prstGeom>
        </p:spPr>
      </p:pic>
      <p:sp>
        <p:nvSpPr>
          <p:cNvPr id="9" name="Rectangle 8"/>
          <p:cNvSpPr/>
          <p:nvPr userDrawn="1"/>
        </p:nvSpPr>
        <p:spPr>
          <a:xfrm>
            <a:off x="0" y="0"/>
            <a:ext cx="4702311" cy="2363788"/>
          </a:xfrm>
          <a:prstGeom prst="rect">
            <a:avLst/>
          </a:prstGeom>
          <a:solidFill>
            <a:schemeClr val="dk1">
              <a:alpha val="3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sp>
        <p:nvSpPr>
          <p:cNvPr id="2" name="Title 1"/>
          <p:cNvSpPr>
            <a:spLocks noGrp="1"/>
          </p:cNvSpPr>
          <p:nvPr userDrawn="1">
            <p:ph type="title"/>
          </p:nvPr>
        </p:nvSpPr>
        <p:spPr>
          <a:xfrm>
            <a:off x="236464" y="268936"/>
            <a:ext cx="4142509" cy="1920443"/>
          </a:xfrm>
        </p:spPr>
        <p:txBody>
          <a:bodyPr anchor="ctr" anchorCtr="0">
            <a:normAutofit/>
          </a:bodyPr>
          <a:lstStyle>
            <a:lvl1pPr algn="ctr">
              <a:defRPr sz="5400">
                <a:solidFill>
                  <a:schemeClr val="bg1"/>
                </a:solidFill>
                <a:latin typeface="Century Gothic" panose="020B0502020202020204" pitchFamily="34" charset="0"/>
              </a:defRPr>
            </a:lvl1pPr>
          </a:lstStyle>
          <a:p>
            <a:r>
              <a:rPr lang="es-ES" smtClean="0"/>
              <a:t>Haga clic para modificar el estilo de título del patrón</a:t>
            </a:r>
            <a:endParaRPr lang="pt-BR" dirty="0"/>
          </a:p>
        </p:txBody>
      </p:sp>
      <p:sp>
        <p:nvSpPr>
          <p:cNvPr id="5" name="Date Placeholder 4"/>
          <p:cNvSpPr>
            <a:spLocks noGrp="1"/>
          </p:cNvSpPr>
          <p:nvPr userDrawn="1">
            <p:ph type="dt" sz="half" idx="10"/>
          </p:nvPr>
        </p:nvSpPr>
        <p:spPr/>
        <p:txBody>
          <a:bodyPr/>
          <a:lstStyle/>
          <a:p>
            <a:fld id="{BB5A3CAC-C3CD-4A44-AC49-E28DCE66EB06}" type="datetimeFigureOut">
              <a:rPr lang="pt-BR" smtClean="0"/>
              <a:t>06/04/2018</a:t>
            </a:fld>
            <a:endParaRPr lang="pt-BR"/>
          </a:p>
        </p:txBody>
      </p:sp>
      <p:sp>
        <p:nvSpPr>
          <p:cNvPr id="6" name="Footer Placeholder 5"/>
          <p:cNvSpPr>
            <a:spLocks noGrp="1"/>
          </p:cNvSpPr>
          <p:nvPr userDrawn="1">
            <p:ph type="ftr" sz="quarter" idx="11"/>
          </p:nvPr>
        </p:nvSpPr>
        <p:spPr/>
        <p:txBody>
          <a:bodyPr/>
          <a:lstStyle/>
          <a:p>
            <a:endParaRPr lang="pt-BR"/>
          </a:p>
        </p:txBody>
      </p:sp>
      <p:sp>
        <p:nvSpPr>
          <p:cNvPr id="7" name="Slide Number Placeholder 6"/>
          <p:cNvSpPr>
            <a:spLocks noGrp="1"/>
          </p:cNvSpPr>
          <p:nvPr userDrawn="1">
            <p:ph type="sldNum" sz="quarter" idx="12"/>
          </p:nvPr>
        </p:nvSpPr>
        <p:spPr/>
        <p:txBody>
          <a:bodyPr/>
          <a:lstStyle/>
          <a:p>
            <a:fld id="{F2E24064-1A18-41C8-975B-9CF9FC1A77B5}" type="slidenum">
              <a:rPr lang="pt-BR" smtClean="0"/>
              <a:t>‹Nº›</a:t>
            </a:fld>
            <a:endParaRPr lang="pt-BR"/>
          </a:p>
        </p:txBody>
      </p:sp>
      <p:sp>
        <p:nvSpPr>
          <p:cNvPr id="11" name="Rounded Rectangle 10"/>
          <p:cNvSpPr/>
          <p:nvPr userDrawn="1"/>
        </p:nvSpPr>
        <p:spPr>
          <a:xfrm>
            <a:off x="243320" y="2461251"/>
            <a:ext cx="4142509" cy="753487"/>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 name="Text Placeholder 3"/>
          <p:cNvSpPr>
            <a:spLocks noGrp="1"/>
          </p:cNvSpPr>
          <p:nvPr userDrawn="1">
            <p:ph type="body" sz="half" idx="2"/>
          </p:nvPr>
        </p:nvSpPr>
        <p:spPr>
          <a:xfrm>
            <a:off x="245989" y="2461250"/>
            <a:ext cx="4143600" cy="753487"/>
          </a:xfrm>
        </p:spPr>
        <p:txBody>
          <a:bodyPr anchor="ctr" anchorCtr="0">
            <a:normAutofit/>
          </a:bodyPr>
          <a:lstStyle>
            <a:lvl1pPr marL="0" indent="0" algn="ctr">
              <a:buNone/>
              <a:defRPr sz="3000">
                <a:solidFill>
                  <a:srgbClr val="00477C"/>
                </a:solidFill>
                <a:latin typeface="Century Gothic" panose="020B0502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Haga clic para modificar el estilo de texto del patrón</a:t>
            </a:r>
          </a:p>
        </p:txBody>
      </p:sp>
      <p:sp>
        <p:nvSpPr>
          <p:cNvPr id="13" name="Text Placeholder 12"/>
          <p:cNvSpPr>
            <a:spLocks noGrp="1"/>
          </p:cNvSpPr>
          <p:nvPr userDrawn="1">
            <p:ph type="body" sz="quarter" idx="13"/>
          </p:nvPr>
        </p:nvSpPr>
        <p:spPr>
          <a:xfrm>
            <a:off x="261938" y="3400425"/>
            <a:ext cx="4100400" cy="2955925"/>
          </a:xfrm>
        </p:spPr>
        <p:txBody>
          <a:bodyPr/>
          <a:lstStyle>
            <a:lvl1pPr marL="0" indent="0" algn="ctr">
              <a:buNone/>
              <a:defRPr>
                <a:solidFill>
                  <a:schemeClr val="bg1"/>
                </a:solidFill>
                <a:latin typeface="Century Gothic" panose="020B0502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s-ES" smtClean="0"/>
              <a:t>Haga clic para modificar el estilo de texto del patrón</a:t>
            </a:r>
          </a:p>
        </p:txBody>
      </p:sp>
      <p:sp>
        <p:nvSpPr>
          <p:cNvPr id="14" name="Picture Placeholder 13"/>
          <p:cNvSpPr>
            <a:spLocks noGrp="1"/>
          </p:cNvSpPr>
          <p:nvPr userDrawn="1">
            <p:ph type="pic" sz="quarter" idx="14"/>
          </p:nvPr>
        </p:nvSpPr>
        <p:spPr>
          <a:xfrm>
            <a:off x="5426075" y="297511"/>
            <a:ext cx="6461126" cy="6058839"/>
          </a:xfrm>
        </p:spPr>
        <p:txBody>
          <a:bodyPr anchor="t"/>
          <a:lstStyle>
            <a:lvl1pPr marL="0" indent="0" algn="l">
              <a:buNone/>
              <a:defRPr>
                <a:solidFill>
                  <a:srgbClr val="00477C"/>
                </a:solidFill>
              </a:defRPr>
            </a:lvl1pPr>
          </a:lstStyle>
          <a:p>
            <a:r>
              <a:rPr lang="es-ES" smtClean="0"/>
              <a:t>Haga clic en el icono para agregar una imagen</a:t>
            </a:r>
            <a:endParaRPr lang="pt-BR" dirty="0"/>
          </a:p>
        </p:txBody>
      </p:sp>
    </p:spTree>
    <p:extLst>
      <p:ext uri="{BB962C8B-B14F-4D97-AF65-F5344CB8AC3E}">
        <p14:creationId xmlns:p14="http://schemas.microsoft.com/office/powerpoint/2010/main" val="2430303778"/>
      </p:ext>
    </p:extLst>
  </p:cSld>
  <p:clrMapOvr>
    <a:masterClrMapping/>
  </p:clrMapOvr>
  <p:extLst mod="1">
    <p:ext uri="{DCECCB84-F9BA-43D5-87BE-67443E8EF086}">
      <p15:sldGuideLst xmlns:p15="http://schemas.microsoft.com/office/powerpoint/2012/main">
        <p15:guide id="1" orient="horz" pos="2160" userDrawn="1">
          <p15:clr>
            <a:srgbClr val="FBAE40"/>
          </p15:clr>
        </p15:guide>
        <p15:guide id="2" pos="1459"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smtClean="0"/>
              <a:t>Haga clic para modificar el estilo de título del patrón</a:t>
            </a:r>
            <a:endParaRPr lang="pt-B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pt-B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B5A3CAC-C3CD-4A44-AC49-E28DCE66EB06}" type="datetimeFigureOut">
              <a:rPr lang="pt-BR" smtClean="0"/>
              <a:t>06/04/2018</a:t>
            </a:fld>
            <a:endParaRPr lang="pt-B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2E24064-1A18-41C8-975B-9CF9FC1A77B5}" type="slidenum">
              <a:rPr lang="pt-BR" smtClean="0"/>
              <a:t>‹Nº›</a:t>
            </a:fld>
            <a:endParaRPr lang="pt-BR"/>
          </a:p>
        </p:txBody>
      </p:sp>
    </p:spTree>
    <p:extLst>
      <p:ext uri="{BB962C8B-B14F-4D97-AF65-F5344CB8AC3E}">
        <p14:creationId xmlns:p14="http://schemas.microsoft.com/office/powerpoint/2010/main" val="243682550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66" r:id="rId5"/>
    <p:sldLayoutId id="2147483661" r:id="rId6"/>
    <p:sldLayoutId id="2147483662" r:id="rId7"/>
    <p:sldLayoutId id="2147483656" r:id="rId8"/>
    <p:sldLayoutId id="2147483667" r:id="rId9"/>
    <p:sldLayoutId id="2147483664" r:id="rId10"/>
    <p:sldLayoutId id="214748366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hyperlink" Target="../Actividad1_Parcial3/Planeaci&#243;n%20de%20Proyectos/Scope.docx" TargetMode="External"/><Relationship Id="rId2" Type="http://schemas.openxmlformats.org/officeDocument/2006/relationships/image" Target="../media/image18.png"/><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hyperlink" Target="../Actividad1_Parcial3/Planeaci&#243;n%20de%20Proyectos/Minutas/Meeting1_Minutes_Barquillos-Choc.doc" TargetMode="External"/><Relationship Id="rId2" Type="http://schemas.openxmlformats.org/officeDocument/2006/relationships/image" Target="../media/image21.png"/><Relationship Id="rId1" Type="http://schemas.openxmlformats.org/officeDocument/2006/relationships/slideLayout" Target="../slideLayouts/slideLayout10.xml"/><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hyperlink" Target="../Actividad1_Parcial3/Planeaci&#243;n%20de%20Proyectos/Minutas/Meeting2_Minutes_Barquillos-Choc.doc" TargetMode="External"/><Relationship Id="rId2" Type="http://schemas.openxmlformats.org/officeDocument/2006/relationships/image" Target="../media/image23.png"/><Relationship Id="rId1" Type="http://schemas.openxmlformats.org/officeDocument/2006/relationships/slideLayout" Target="../slideLayouts/slideLayout10.xml"/><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hyperlink" Target="../Actividad1_Parcial3/Planeaci&#243;n%20de%20Proyectos/Minutas/Meeting3_Minutes_Barquillos-Choc.doc" TargetMode="External"/><Relationship Id="rId2" Type="http://schemas.openxmlformats.org/officeDocument/2006/relationships/image" Target="../media/image25.png"/><Relationship Id="rId1" Type="http://schemas.openxmlformats.org/officeDocument/2006/relationships/slideLayout" Target="../slideLayouts/slideLayout10.xml"/><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3" Type="http://schemas.openxmlformats.org/officeDocument/2006/relationships/hyperlink" Target="../Actividad1_Parcial3/Planeaci&#243;n%20de%20Proyectos/Minutas/Meeting4_Minutes_Barquillos-Choc%20.doc" TargetMode="External"/><Relationship Id="rId2" Type="http://schemas.openxmlformats.org/officeDocument/2006/relationships/image" Target="../media/image26.png"/><Relationship Id="rId1" Type="http://schemas.openxmlformats.org/officeDocument/2006/relationships/slideLayout" Target="../slideLayouts/slideLayout10.xml"/><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hyperlink" Target="../Actividad1_Parcial3/Planeaci&#243;n%20de%20Proyectos/Minutas/Meeting5_Minutes_Barquillos-Choc.doc" TargetMode="External"/><Relationship Id="rId2" Type="http://schemas.openxmlformats.org/officeDocument/2006/relationships/image" Target="../media/image27.png"/><Relationship Id="rId1" Type="http://schemas.openxmlformats.org/officeDocument/2006/relationships/slideLayout" Target="../slideLayouts/slideLayout10.xml"/><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hyperlink" Target="../Actividad1_Parcial3/Planeaci&#243;n%20de%20Proyectos/Minutas/Meeting6_Minutes_Barquillos-Choc.doc" TargetMode="External"/><Relationship Id="rId2" Type="http://schemas.openxmlformats.org/officeDocument/2006/relationships/image" Target="../media/image28.png"/><Relationship Id="rId1" Type="http://schemas.openxmlformats.org/officeDocument/2006/relationships/slideLayout" Target="../slideLayouts/slideLayout10.xml"/><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hyperlink" Target="../Actividad1_Parcial3/Planeaci&#243;n%20de%20Proyectos/Project_Charter_Deliverables_Barquillos-Choc.doc" TargetMode="External"/><Relationship Id="rId2" Type="http://schemas.openxmlformats.org/officeDocument/2006/relationships/image" Target="../media/image30.png"/><Relationship Id="rId1" Type="http://schemas.openxmlformats.org/officeDocument/2006/relationships/slideLayout" Target="../slideLayouts/slideLayout6.xml"/><Relationship Id="rId4" Type="http://schemas.openxmlformats.org/officeDocument/2006/relationships/image" Target="../media/image31.png"/></Relationships>
</file>

<file path=ppt/slides/_rels/slide22.xml.rels><?xml version="1.0" encoding="UTF-8" standalone="yes"?>
<Relationships xmlns="http://schemas.openxmlformats.org/package/2006/relationships"><Relationship Id="rId3" Type="http://schemas.openxmlformats.org/officeDocument/2006/relationships/hyperlink" Target="../Actividad1_Parcial3/Planeaci&#243;n%20de%20Proyectos/Project_Charter_Lite_Barquillos-choc.doc" TargetMode="External"/><Relationship Id="rId2" Type="http://schemas.openxmlformats.org/officeDocument/2006/relationships/image" Target="../media/image32.png"/><Relationship Id="rId1" Type="http://schemas.openxmlformats.org/officeDocument/2006/relationships/slideLayout" Target="../slideLayouts/slideLayout6.xml"/><Relationship Id="rId4" Type="http://schemas.openxmlformats.org/officeDocument/2006/relationships/image" Target="../media/image31.png"/></Relationships>
</file>

<file path=ppt/slides/_rels/slide23.xml.rels><?xml version="1.0" encoding="UTF-8" standalone="yes"?>
<Relationships xmlns="http://schemas.openxmlformats.org/package/2006/relationships"><Relationship Id="rId3" Type="http://schemas.openxmlformats.org/officeDocument/2006/relationships/hyperlink" Target="../Actividad1_Parcial3/Planeaci&#243;n%20de%20Proyectos/Project_Charter_Milestones_Barquillos-Choc.doc" TargetMode="External"/><Relationship Id="rId2" Type="http://schemas.openxmlformats.org/officeDocument/2006/relationships/image" Target="../media/image33.png"/><Relationship Id="rId1" Type="http://schemas.openxmlformats.org/officeDocument/2006/relationships/slideLayout" Target="../slideLayouts/slideLayout6.xml"/><Relationship Id="rId4" Type="http://schemas.openxmlformats.org/officeDocument/2006/relationships/image" Target="../media/image31.png"/></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hyperlink" Target="../Actividad1_Parcial3/Planeaci&#243;n%20de%20Proyectos/Study%20of%20roles.docx" TargetMode="External"/><Relationship Id="rId2" Type="http://schemas.openxmlformats.org/officeDocument/2006/relationships/image" Target="../media/image35.png"/><Relationship Id="rId1" Type="http://schemas.openxmlformats.org/officeDocument/2006/relationships/slideLayout" Target="../slideLayouts/slideLayout11.xml"/><Relationship Id="rId4" Type="http://schemas.openxmlformats.org/officeDocument/2006/relationships/image" Target="../media/image36.png"/></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hyperlink" Target="../Actividad1_Parcial3/Planeaci&#243;n%20de%20Proyectos/Documents/Roles_desarrollo_software.pdf" TargetMode="External"/><Relationship Id="rId1" Type="http://schemas.openxmlformats.org/officeDocument/2006/relationships/slideLayout" Target="../slideLayouts/slideLayout11.xml"/><Relationship Id="rId4" Type="http://schemas.openxmlformats.org/officeDocument/2006/relationships/image" Target="../media/image38.png"/></Relationships>
</file>

<file path=ppt/slides/_rels/slide27.xml.rels><?xml version="1.0" encoding="UTF-8" standalone="yes"?>
<Relationships xmlns="http://schemas.openxmlformats.org/package/2006/relationships"><Relationship Id="rId3" Type="http://schemas.openxmlformats.org/officeDocument/2006/relationships/hyperlink" Target="../Actividad1_Parcial3/Planeaci&#243;n%20de%20Proyectos/Curriculums/Curriculm_Eduardo_Soreque.output.pdf" TargetMode="External"/><Relationship Id="rId2" Type="http://schemas.openxmlformats.org/officeDocument/2006/relationships/image" Target="../media/image39.png"/><Relationship Id="rId1" Type="http://schemas.openxmlformats.org/officeDocument/2006/relationships/slideLayout" Target="../slideLayouts/slideLayout11.xml"/><Relationship Id="rId4" Type="http://schemas.openxmlformats.org/officeDocument/2006/relationships/image" Target="../media/image36.png"/></Relationships>
</file>

<file path=ppt/slides/_rels/slide28.xml.rels><?xml version="1.0" encoding="UTF-8" standalone="yes"?>
<Relationships xmlns="http://schemas.openxmlformats.org/package/2006/relationships"><Relationship Id="rId3" Type="http://schemas.openxmlformats.org/officeDocument/2006/relationships/hyperlink" Target="../Actividad1_Parcial3/Planeaci&#243;n%20de%20Proyectos/Curriculums/CurriculumVitae_OscarLopez.pdf" TargetMode="External"/><Relationship Id="rId2" Type="http://schemas.openxmlformats.org/officeDocument/2006/relationships/image" Target="../media/image40.png"/><Relationship Id="rId1" Type="http://schemas.openxmlformats.org/officeDocument/2006/relationships/slideLayout" Target="../slideLayouts/slideLayout11.xml"/><Relationship Id="rId4" Type="http://schemas.openxmlformats.org/officeDocument/2006/relationships/image" Target="../media/image36.png"/></Relationships>
</file>

<file path=ppt/slides/_rels/slide29.xml.rels><?xml version="1.0" encoding="UTF-8" standalone="yes"?>
<Relationships xmlns="http://schemas.openxmlformats.org/package/2006/relationships"><Relationship Id="rId3" Type="http://schemas.openxmlformats.org/officeDocument/2006/relationships/hyperlink" Target="../Actividad1_Parcial3/Planeaci&#243;n%20de%20Proyectos/Curriculums/Curriculum_MayraniReyesGal&#225;n.pdf" TargetMode="External"/><Relationship Id="rId2" Type="http://schemas.openxmlformats.org/officeDocument/2006/relationships/image" Target="../media/image41.png"/><Relationship Id="rId1" Type="http://schemas.openxmlformats.org/officeDocument/2006/relationships/slideLayout" Target="../slideLayouts/slideLayout11.xml"/><Relationship Id="rId4" Type="http://schemas.openxmlformats.org/officeDocument/2006/relationships/image" Target="../media/image36.png"/></Relationships>
</file>

<file path=ppt/slides/_rels/slide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6.png"/><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hyperlink" Target="../Actividad1_Parcial3/Planeaci&#243;n%20de%20Proyectos/Life%20Cycle%20Plan.docx" TargetMode="External"/><Relationship Id="rId1" Type="http://schemas.openxmlformats.org/officeDocument/2006/relationships/slideLayout" Target="../slideLayouts/slideLayout8.xml"/><Relationship Id="rId4" Type="http://schemas.openxmlformats.org/officeDocument/2006/relationships/image" Target="../media/image45.png"/></Relationships>
</file>

<file path=ppt/slides/_rels/slide33.xml.rels><?xml version="1.0" encoding="UTF-8" standalone="yes"?>
<Relationships xmlns="http://schemas.openxmlformats.org/package/2006/relationships"><Relationship Id="rId3" Type="http://schemas.openxmlformats.org/officeDocument/2006/relationships/hyperlink" Target="https://ingsoftware.weebly.com/ciclo-de-vida-en-v.html" TargetMode="External"/><Relationship Id="rId2" Type="http://schemas.openxmlformats.org/officeDocument/2006/relationships/image" Target="../media/image37.png"/><Relationship Id="rId1" Type="http://schemas.openxmlformats.org/officeDocument/2006/relationships/slideLayout" Target="../slideLayouts/slideLayout8.xml"/><Relationship Id="rId4" Type="http://schemas.openxmlformats.org/officeDocument/2006/relationships/image" Target="../media/image46.png"/></Relationships>
</file>

<file path=ppt/slides/_rels/slide3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hyperlink" Target="../Actividad1_Parcial3/Planeaci&#243;n%20de%20Proyectos/Priorities%20in%20the%20project.docx" TargetMode="External"/><Relationship Id="rId1" Type="http://schemas.openxmlformats.org/officeDocument/2006/relationships/slideLayout" Target="../slideLayouts/slideLayout6.xml"/><Relationship Id="rId4" Type="http://schemas.openxmlformats.org/officeDocument/2006/relationships/image" Target="../media/image49.jpeg"/></Relationships>
</file>

<file path=ppt/slides/_rels/slide3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hyperlink" Target="../Actividad1_Parcial3/Planeaci&#243;n%20de%20Proyectos/JustificationHP.docx" TargetMode="External"/><Relationship Id="rId2" Type="http://schemas.openxmlformats.org/officeDocument/2006/relationships/image" Target="../media/image51.png"/><Relationship Id="rId1" Type="http://schemas.openxmlformats.org/officeDocument/2006/relationships/slideLayout" Target="../slideLayouts/slideLayout10.xml"/><Relationship Id="rId4" Type="http://schemas.openxmlformats.org/officeDocument/2006/relationships/image" Target="../media/image52.png"/></Relationships>
</file>

<file path=ppt/slides/_rels/slide3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18.png"/><Relationship Id="rId1" Type="http://schemas.openxmlformats.org/officeDocument/2006/relationships/slideLayout" Target="../slideLayouts/slideLayout3.xml"/><Relationship Id="rId5" Type="http://schemas.openxmlformats.org/officeDocument/2006/relationships/image" Target="../media/image56.jpg"/><Relationship Id="rId4" Type="http://schemas.microsoft.com/office/2007/relationships/hdphoto" Target="../media/hdphoto1.wdp"/></Relationships>
</file>

<file path=ppt/slides/_rels/slide41.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57.wmf"/><Relationship Id="rId2" Type="http://schemas.openxmlformats.org/officeDocument/2006/relationships/slideLayout" Target="../slideLayouts/slideLayout6.xml"/><Relationship Id="rId1" Type="http://schemas.openxmlformats.org/officeDocument/2006/relationships/vmlDrawing" Target="../drawings/vmlDrawing1.vml"/><Relationship Id="rId6" Type="http://schemas.openxmlformats.org/officeDocument/2006/relationships/oleObject" Target="file:///C:\Users\Osckr\Desktop\01_AtarYa\Actividad1_Parcial3\Planeaci&#243;n%20de%20Proyectos\WBS_BarquillosChoc.mpp" TargetMode="External"/><Relationship Id="rId5" Type="http://schemas.openxmlformats.org/officeDocument/2006/relationships/image" Target="../media/image59.png"/><Relationship Id="rId4" Type="http://schemas.openxmlformats.org/officeDocument/2006/relationships/image" Target="../media/image58.png"/></Relationships>
</file>

<file path=ppt/slides/_rels/slide42.xml.rels><?xml version="1.0" encoding="UTF-8" standalone="yes"?>
<Relationships xmlns="http://schemas.openxmlformats.org/package/2006/relationships"><Relationship Id="rId3" Type="http://schemas.openxmlformats.org/officeDocument/2006/relationships/hyperlink" Target="../Actividad1_Parcial3/Planeaci&#243;n%20de%20Proyectos/Project_Charter_Milestones_Barquillos-Choc.doc" TargetMode="External"/><Relationship Id="rId7" Type="http://schemas.openxmlformats.org/officeDocument/2006/relationships/image" Target="../media/image60.wmf"/><Relationship Id="rId2" Type="http://schemas.openxmlformats.org/officeDocument/2006/relationships/slideLayout" Target="../slideLayouts/slideLayout6.xml"/><Relationship Id="rId1" Type="http://schemas.openxmlformats.org/officeDocument/2006/relationships/vmlDrawing" Target="../drawings/vmlDrawing2.vml"/><Relationship Id="rId6" Type="http://schemas.openxmlformats.org/officeDocument/2006/relationships/oleObject" Target="file:///C:\Users\Osckr\Desktop\01_AtarYa\Actividad1_Parcial3\Planeaci&#243;n%20de%20Proyectos\Gantt%20diagram.xlsx" TargetMode="External"/><Relationship Id="rId5" Type="http://schemas.openxmlformats.org/officeDocument/2006/relationships/image" Target="../media/image61.png"/><Relationship Id="rId4" Type="http://schemas.openxmlformats.org/officeDocument/2006/relationships/image" Target="../media/image31.png"/></Relationships>
</file>

<file path=ppt/slides/_rels/slide43.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63.jpeg"/><Relationship Id="rId7" Type="http://schemas.openxmlformats.org/officeDocument/2006/relationships/hyperlink" Target="../Actividad1_Parcial3/Planeaci&#243;n%20de%20Proyectos/Project_Charter_Milestones_Barquillos-Choc.doc" TargetMode="External"/><Relationship Id="rId2" Type="http://schemas.openxmlformats.org/officeDocument/2006/relationships/slideLayout" Target="../slideLayouts/slideLayout6.xml"/><Relationship Id="rId1" Type="http://schemas.openxmlformats.org/officeDocument/2006/relationships/vmlDrawing" Target="../drawings/vmlDrawing3.vml"/><Relationship Id="rId6" Type="http://schemas.openxmlformats.org/officeDocument/2006/relationships/image" Target="../media/image62.wmf"/><Relationship Id="rId5" Type="http://schemas.openxmlformats.org/officeDocument/2006/relationships/oleObject" Target="file:///C:\Users\Osckr\Desktop\01_AtarYa\Actividad1_Parcial3\Planeaci&#243;n%20de%20Proyectos\Events%20Calendar.jpg" TargetMode="External"/><Relationship Id="rId4" Type="http://schemas.openxmlformats.org/officeDocument/2006/relationships/image" Target="../media/image64.jpeg"/></Relationships>
</file>

<file path=ppt/slides/_rels/slide44.xml.rels><?xml version="1.0" encoding="UTF-8" standalone="yes"?>
<Relationships xmlns="http://schemas.openxmlformats.org/package/2006/relationships"><Relationship Id="rId3" Type="http://schemas.openxmlformats.org/officeDocument/2006/relationships/image" Target="../media/image66.png"/><Relationship Id="rId7" Type="http://schemas.openxmlformats.org/officeDocument/2006/relationships/image" Target="../media/image31.png"/><Relationship Id="rId2" Type="http://schemas.openxmlformats.org/officeDocument/2006/relationships/slideLayout" Target="../slideLayouts/slideLayout6.xml"/><Relationship Id="rId1" Type="http://schemas.openxmlformats.org/officeDocument/2006/relationships/vmlDrawing" Target="../drawings/vmlDrawing4.vml"/><Relationship Id="rId6" Type="http://schemas.openxmlformats.org/officeDocument/2006/relationships/hyperlink" Target="../Actividad1_Parcial3/Planeaci&#243;n%20de%20Proyectos/Project_Charter_Milestones_Barquillos-Choc.doc" TargetMode="External"/><Relationship Id="rId5" Type="http://schemas.openxmlformats.org/officeDocument/2006/relationships/image" Target="../media/image65.wmf"/><Relationship Id="rId4" Type="http://schemas.openxmlformats.org/officeDocument/2006/relationships/oleObject" Target="file:///C:\Users\Osckr\Desktop\01_AtarYa\Actividad1_Parcial3\Planeaci&#243;n%20de%20Proyectos\Definitions.docx" TargetMode="External"/></Relationships>
</file>

<file path=ppt/slides/_rels/slide4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slideLayout" Target="../slideLayouts/slideLayout11.xml"/><Relationship Id="rId1" Type="http://schemas.openxmlformats.org/officeDocument/2006/relationships/vmlDrawing" Target="../drawings/vmlDrawing5.vml"/><Relationship Id="rId6" Type="http://schemas.openxmlformats.org/officeDocument/2006/relationships/image" Target="../media/image67.wmf"/><Relationship Id="rId5" Type="http://schemas.openxmlformats.org/officeDocument/2006/relationships/oleObject" Target="file:///C:\Users\Osckr\Desktop\01_AtarYa\Actividad1_Parcial3\Planeaci&#243;n%20de%20Proyectos\Communication%20Matrix.docx" TargetMode="External"/><Relationship Id="rId4" Type="http://schemas.openxmlformats.org/officeDocument/2006/relationships/image" Target="../media/image68.png"/></Relationships>
</file>

<file path=ppt/slides/_rels/slide4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18.png"/><Relationship Id="rId1" Type="http://schemas.openxmlformats.org/officeDocument/2006/relationships/slideLayout" Target="../slideLayouts/slideLayout3.xml"/><Relationship Id="rId4" Type="http://schemas.openxmlformats.org/officeDocument/2006/relationships/image" Target="../media/image70.jpeg"/></Relationships>
</file>

<file path=ppt/slides/_rels/slide47.xml.rels><?xml version="1.0" encoding="UTF-8" standalone="yes"?>
<Relationships xmlns="http://schemas.openxmlformats.org/package/2006/relationships"><Relationship Id="rId3" Type="http://schemas.openxmlformats.org/officeDocument/2006/relationships/image" Target="../media/image72.png"/><Relationship Id="rId7" Type="http://schemas.openxmlformats.org/officeDocument/2006/relationships/image" Target="../media/image31.png"/><Relationship Id="rId2" Type="http://schemas.openxmlformats.org/officeDocument/2006/relationships/slideLayout" Target="../slideLayouts/slideLayout6.xml"/><Relationship Id="rId1" Type="http://schemas.openxmlformats.org/officeDocument/2006/relationships/vmlDrawing" Target="../drawings/vmlDrawing6.vml"/><Relationship Id="rId6" Type="http://schemas.openxmlformats.org/officeDocument/2006/relationships/hyperlink" Target="../Actividad1_Parcial3/Planeaci&#243;n%20de%20Proyectos/Project_Charter_Milestones_Barquillos-Choc.doc" TargetMode="External"/><Relationship Id="rId5" Type="http://schemas.openxmlformats.org/officeDocument/2006/relationships/image" Target="../media/image71.wmf"/><Relationship Id="rId4" Type="http://schemas.openxmlformats.org/officeDocument/2006/relationships/oleObject" Target="file:///C:\Users\Osckr\Desktop\01_AtarYa\Actividad1_Parcial3\Planeaci&#243;n%20de%20Proyectos\Resource%20Management.docx" TargetMode="External"/></Relationships>
</file>

<file path=ppt/slides/_rels/slide48.xml.rels><?xml version="1.0" encoding="UTF-8" standalone="yes"?>
<Relationships xmlns="http://schemas.openxmlformats.org/package/2006/relationships"><Relationship Id="rId8" Type="http://schemas.openxmlformats.org/officeDocument/2006/relationships/hyperlink" Target="../Actividad1_Parcial3/Planeaci&#243;n%20de%20Proyectos/Project_Charter_Milestones_Barquillos-Choc.doc" TargetMode="External"/><Relationship Id="rId3" Type="http://schemas.openxmlformats.org/officeDocument/2006/relationships/oleObject" Target="file:///C:\Users\Osckr\Desktop\01_AtarYa\Actividad1_Parcial3\Planeaci&#243;n%20de%20Proyectos\Resource%20Management.docx" TargetMode="External"/><Relationship Id="rId7" Type="http://schemas.openxmlformats.org/officeDocument/2006/relationships/hyperlink" Target="https://computerhoy.com/noticias/software/sueldo-programadores-descubierto-31147" TargetMode="External"/><Relationship Id="rId2" Type="http://schemas.openxmlformats.org/officeDocument/2006/relationships/slideLayout" Target="../slideLayouts/slideLayout6.xml"/><Relationship Id="rId1" Type="http://schemas.openxmlformats.org/officeDocument/2006/relationships/vmlDrawing" Target="../drawings/vmlDrawing7.vml"/><Relationship Id="rId6" Type="http://schemas.openxmlformats.org/officeDocument/2006/relationships/hyperlink" Target="https://neuvoo.com.mx/salario/salario-Desarrollador-Web" TargetMode="External"/><Relationship Id="rId5" Type="http://schemas.openxmlformats.org/officeDocument/2006/relationships/image" Target="../media/image73.png"/><Relationship Id="rId4" Type="http://schemas.openxmlformats.org/officeDocument/2006/relationships/image" Target="../media/image71.wmf"/><Relationship Id="rId9" Type="http://schemas.openxmlformats.org/officeDocument/2006/relationships/image" Target="../media/image31.png"/></Relationships>
</file>

<file path=ppt/slides/_rels/slide49.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oleObject" Target="file:///C:\Users\Osckr\Desktop\01_AtarYa\Actividad1_Parcial3\Planeaci&#243;n%20de%20Proyectos\Resource%20Management.docx" TargetMode="External"/><Relationship Id="rId7" Type="http://schemas.openxmlformats.org/officeDocument/2006/relationships/hyperlink" Target="../Actividad1_Parcial3/Planeaci&#243;n%20de%20Proyectos/Project_Charter_Milestones_Barquillos-Choc.doc" TargetMode="External"/><Relationship Id="rId2" Type="http://schemas.openxmlformats.org/officeDocument/2006/relationships/slideLayout" Target="../slideLayouts/slideLayout6.xml"/><Relationship Id="rId1" Type="http://schemas.openxmlformats.org/officeDocument/2006/relationships/vmlDrawing" Target="../drawings/vmlDrawing8.vml"/><Relationship Id="rId6" Type="http://schemas.openxmlformats.org/officeDocument/2006/relationships/hyperlink" Target="http://bibliodigitalibd.senado.gob.mx/bitstream/handle/123456789/1709/Tarifas_Electricas.pdf?sequence=1&amp;isAllowed=y" TargetMode="External"/><Relationship Id="rId5" Type="http://schemas.openxmlformats.org/officeDocument/2006/relationships/image" Target="../media/image74.png"/><Relationship Id="rId4" Type="http://schemas.openxmlformats.org/officeDocument/2006/relationships/image" Target="../media/image71.wmf"/></Relationships>
</file>

<file path=ppt/slides/_rels/slide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0.xml"/></Relationships>
</file>

<file path=ppt/slides/_rels/slide50.xml.rels><?xml version="1.0" encoding="UTF-8" standalone="yes"?>
<Relationships xmlns="http://schemas.openxmlformats.org/package/2006/relationships"><Relationship Id="rId8" Type="http://schemas.openxmlformats.org/officeDocument/2006/relationships/hyperlink" Target="../Actividad1_Parcial3/Planeaci&#243;n%20de%20Proyectos/Project_Charter_Milestones_Barquillos-Choc.doc" TargetMode="External"/><Relationship Id="rId3" Type="http://schemas.openxmlformats.org/officeDocument/2006/relationships/oleObject" Target="file:///C:\Users\Osckr\Desktop\01_AtarYa\Actividad1_Parcial3\Planeaci&#243;n%20de%20Proyectos\Resource%20Management.docx" TargetMode="External"/><Relationship Id="rId7" Type="http://schemas.openxmlformats.org/officeDocument/2006/relationships/image" Target="../media/image75.png"/><Relationship Id="rId2" Type="http://schemas.openxmlformats.org/officeDocument/2006/relationships/slideLayout" Target="../slideLayouts/slideLayout6.xml"/><Relationship Id="rId1" Type="http://schemas.openxmlformats.org/officeDocument/2006/relationships/vmlDrawing" Target="../drawings/vmlDrawing9.vml"/><Relationship Id="rId6" Type="http://schemas.openxmlformats.org/officeDocument/2006/relationships/hyperlink" Target="https://computerhoy.com/noticias/software/sueldo-programadores-descubierto-31147" TargetMode="External"/><Relationship Id="rId5" Type="http://schemas.openxmlformats.org/officeDocument/2006/relationships/hyperlink" Target="https://neuvoo.com.mx/salario/salario-Desarrollador-Web" TargetMode="External"/><Relationship Id="rId4" Type="http://schemas.openxmlformats.org/officeDocument/2006/relationships/image" Target="../media/image71.wmf"/><Relationship Id="rId9" Type="http://schemas.openxmlformats.org/officeDocument/2006/relationships/image" Target="../media/image31.png"/></Relationships>
</file>

<file path=ppt/slides/_rels/slide51.xml.rels><?xml version="1.0" encoding="UTF-8" standalone="yes"?>
<Relationships xmlns="http://schemas.openxmlformats.org/package/2006/relationships"><Relationship Id="rId8" Type="http://schemas.openxmlformats.org/officeDocument/2006/relationships/image" Target="../media/image76.wmf"/><Relationship Id="rId3" Type="http://schemas.openxmlformats.org/officeDocument/2006/relationships/image" Target="../media/image36.png"/><Relationship Id="rId7" Type="http://schemas.openxmlformats.org/officeDocument/2006/relationships/oleObject" Target="file:///C:\Users\Osckr\Desktop\01_AtarYa\Actividad1_Parcial3\Planeaci&#243;n%20de%20Proyectos\Supliers.docx" TargetMode="External"/><Relationship Id="rId2" Type="http://schemas.openxmlformats.org/officeDocument/2006/relationships/slideLayout" Target="../slideLayouts/slideLayout11.xml"/><Relationship Id="rId1" Type="http://schemas.openxmlformats.org/officeDocument/2006/relationships/vmlDrawing" Target="../drawings/vmlDrawing10.vml"/><Relationship Id="rId6" Type="http://schemas.openxmlformats.org/officeDocument/2006/relationships/image" Target="../media/image77.png"/><Relationship Id="rId5" Type="http://schemas.openxmlformats.org/officeDocument/2006/relationships/hyperlink" Target="https://portatiles-baratos.net/comparativa/" TargetMode="External"/><Relationship Id="rId4" Type="http://schemas.openxmlformats.org/officeDocument/2006/relationships/hyperlink" Target="https://buzzvizz.com/mejores-marcas-de-portatiles/" TargetMode="External"/></Relationships>
</file>

<file path=ppt/slides/_rels/slide52.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image" Target="../media/image36.png"/><Relationship Id="rId7" Type="http://schemas.openxmlformats.org/officeDocument/2006/relationships/image" Target="../media/image76.wmf"/><Relationship Id="rId2" Type="http://schemas.openxmlformats.org/officeDocument/2006/relationships/slideLayout" Target="../slideLayouts/slideLayout11.xml"/><Relationship Id="rId1" Type="http://schemas.openxmlformats.org/officeDocument/2006/relationships/vmlDrawing" Target="../drawings/vmlDrawing11.vml"/><Relationship Id="rId6" Type="http://schemas.openxmlformats.org/officeDocument/2006/relationships/oleObject" Target="file:///C:\Users\Osckr\Desktop\01_AtarYa\Actividad1_Parcial3\Planeaci&#243;n%20de%20Proyectos\Supliers.docx" TargetMode="External"/><Relationship Id="rId5" Type="http://schemas.openxmlformats.org/officeDocument/2006/relationships/hyperlink" Target="https://portatiles-baratos.net/comparativa/" TargetMode="External"/><Relationship Id="rId4" Type="http://schemas.openxmlformats.org/officeDocument/2006/relationships/hyperlink" Target="https://buzzvizz.com/mejores-marcas-de-portatiles/"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486506" y="0"/>
            <a:ext cx="7229763" cy="3996000"/>
          </a:xfrm>
        </p:spPr>
        <p:txBody>
          <a:bodyPr>
            <a:normAutofit/>
          </a:bodyPr>
          <a:lstStyle/>
          <a:p>
            <a:r>
              <a:rPr lang="es-MX" sz="5400" dirty="0" smtClean="0"/>
              <a:t>Advertising Website “Barquillos Choc”</a:t>
            </a:r>
            <a:endParaRPr lang="es-MX" sz="5400" dirty="0"/>
          </a:p>
        </p:txBody>
      </p:sp>
      <p:sp>
        <p:nvSpPr>
          <p:cNvPr id="3" name="Subtitle 2"/>
          <p:cNvSpPr>
            <a:spLocks noGrp="1"/>
          </p:cNvSpPr>
          <p:nvPr>
            <p:ph type="subTitle" idx="1"/>
          </p:nvPr>
        </p:nvSpPr>
        <p:spPr>
          <a:xfrm>
            <a:off x="3310078" y="4790638"/>
            <a:ext cx="5597236" cy="969818"/>
          </a:xfrm>
        </p:spPr>
        <p:txBody>
          <a:bodyPr>
            <a:normAutofit/>
          </a:bodyPr>
          <a:lstStyle/>
          <a:p>
            <a:pPr algn="l"/>
            <a:r>
              <a:rPr lang="es-MX" sz="2400" dirty="0" smtClean="0"/>
              <a:t>Developed by:</a:t>
            </a:r>
            <a:endParaRPr lang="es-MX" sz="2400" dirty="0"/>
          </a:p>
        </p:txBody>
      </p:sp>
      <p:sp>
        <p:nvSpPr>
          <p:cNvPr id="6" name="Subtitle 2"/>
          <p:cNvSpPr txBox="1">
            <a:spLocks/>
          </p:cNvSpPr>
          <p:nvPr/>
        </p:nvSpPr>
        <p:spPr>
          <a:xfrm>
            <a:off x="3310078" y="2892356"/>
            <a:ext cx="5597236" cy="1511202"/>
          </a:xfrm>
          <a:prstGeom prst="rect">
            <a:avLst/>
          </a:prstGeom>
        </p:spPr>
        <p:style>
          <a:lnRef idx="2">
            <a:schemeClr val="accent1"/>
          </a:lnRef>
          <a:fillRef idx="1">
            <a:schemeClr val="lt1"/>
          </a:fillRef>
          <a:effectRef idx="0">
            <a:schemeClr val="accent1"/>
          </a:effectRef>
          <a:fontRef idx="minor">
            <a:schemeClr val="dk1"/>
          </a:fontRef>
        </p:style>
        <p:txBody>
          <a:bodyPr vert="horz" lIns="91440" tIns="45720" rIns="91440" bIns="45720" rtlCol="0" anchor="ctr" anchorCtr="0">
            <a:normAutofit/>
          </a:bodyPr>
          <a:lstStyle>
            <a:lvl1pPr marL="0" indent="0" algn="ctr" defTabSz="914400" rtl="0" eaLnBrk="1" latinLnBrk="0" hangingPunct="1">
              <a:lnSpc>
                <a:spcPct val="90000"/>
              </a:lnSpc>
              <a:spcBef>
                <a:spcPts val="1000"/>
              </a:spcBef>
              <a:buFont typeface="Arial" panose="020B0604020202020204" pitchFamily="34" charset="0"/>
              <a:buNone/>
              <a:defRPr sz="3000" kern="1200" baseline="0">
                <a:solidFill>
                  <a:schemeClr val="bg1"/>
                </a:solidFill>
                <a:latin typeface="Century Gothic" panose="020B0502020202020204" pitchFamily="34" charset="0"/>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s-MX" dirty="0"/>
          </a:p>
        </p:txBody>
      </p:sp>
      <p:pic>
        <p:nvPicPr>
          <p:cNvPr id="8" name="Imagen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851631" y="4818976"/>
            <a:ext cx="2615381" cy="917416"/>
          </a:xfrm>
          <a:prstGeom prst="rect">
            <a:avLst/>
          </a:prstGeom>
        </p:spPr>
      </p:pic>
      <p:pic>
        <p:nvPicPr>
          <p:cNvPr id="4" name="Imagen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44536" y="2952749"/>
            <a:ext cx="2093990" cy="1401755"/>
          </a:xfrm>
          <a:prstGeom prst="rect">
            <a:avLst/>
          </a:prstGeom>
        </p:spPr>
      </p:pic>
    </p:spTree>
    <p:extLst>
      <p:ext uri="{BB962C8B-B14F-4D97-AF65-F5344CB8AC3E}">
        <p14:creationId xmlns:p14="http://schemas.microsoft.com/office/powerpoint/2010/main" val="21017221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p:cNvSpPr txBox="1">
            <a:spLocks/>
          </p:cNvSpPr>
          <p:nvPr/>
        </p:nvSpPr>
        <p:spPr>
          <a:xfrm>
            <a:off x="1394647" y="1108075"/>
            <a:ext cx="9699587" cy="4551657"/>
          </a:xfrm>
          <a:prstGeom prst="rect">
            <a:avLst/>
          </a:prstGeom>
        </p:spPr>
        <p:txBody>
          <a:bodyPr>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00000"/>
              </a:lnSpc>
              <a:buNone/>
            </a:pPr>
            <a:r>
              <a:rPr lang="en-US" sz="2300" dirty="0">
                <a:latin typeface="Arial" panose="020B0604020202020204" pitchFamily="34" charset="0"/>
                <a:cs typeface="Arial" panose="020B0604020202020204" pitchFamily="34" charset="0"/>
              </a:rPr>
              <a:t>● Coding the web system screens, which have been reviewed and validated, through the PHP web programming language.</a:t>
            </a:r>
          </a:p>
          <a:p>
            <a:pPr marL="0" indent="0" algn="just">
              <a:lnSpc>
                <a:spcPct val="100000"/>
              </a:lnSpc>
              <a:buNone/>
            </a:pPr>
            <a:endParaRPr lang="en-US" sz="2300" dirty="0">
              <a:latin typeface="Arial" panose="020B0604020202020204" pitchFamily="34" charset="0"/>
              <a:cs typeface="Arial" panose="020B0604020202020204" pitchFamily="34" charset="0"/>
            </a:endParaRPr>
          </a:p>
          <a:p>
            <a:pPr marL="0" indent="0" algn="just">
              <a:lnSpc>
                <a:spcPct val="100000"/>
              </a:lnSpc>
              <a:buNone/>
            </a:pPr>
            <a:r>
              <a:rPr lang="en-US" sz="2300" dirty="0">
                <a:latin typeface="Arial" panose="020B0604020202020204" pitchFamily="34" charset="0"/>
                <a:cs typeface="Arial" panose="020B0604020202020204" pitchFamily="34" charset="0"/>
              </a:rPr>
              <a:t>● Perform tests on the web system carried out, before its implementation to identify eventual failures.</a:t>
            </a:r>
          </a:p>
          <a:p>
            <a:pPr marL="0" indent="0" algn="just">
              <a:lnSpc>
                <a:spcPct val="100000"/>
              </a:lnSpc>
              <a:buNone/>
            </a:pPr>
            <a:endParaRPr lang="en-US" sz="2300" dirty="0">
              <a:latin typeface="Arial" panose="020B0604020202020204" pitchFamily="34" charset="0"/>
              <a:cs typeface="Arial" panose="020B0604020202020204" pitchFamily="34" charset="0"/>
            </a:endParaRPr>
          </a:p>
          <a:p>
            <a:pPr marL="0" indent="0" algn="just">
              <a:lnSpc>
                <a:spcPct val="100000"/>
              </a:lnSpc>
              <a:buNone/>
            </a:pPr>
            <a:r>
              <a:rPr lang="en-US" sz="2300" dirty="0">
                <a:latin typeface="Arial" panose="020B0604020202020204" pitchFamily="34" charset="0"/>
                <a:cs typeface="Arial" panose="020B0604020202020204" pitchFamily="34" charset="0"/>
              </a:rPr>
              <a:t>● Make a matrix with the changes that were established during the software tests.</a:t>
            </a:r>
          </a:p>
          <a:p>
            <a:pPr marL="0" indent="0" algn="just">
              <a:lnSpc>
                <a:spcPct val="100000"/>
              </a:lnSpc>
              <a:buNone/>
            </a:pPr>
            <a:endParaRPr lang="en-US" sz="2300" dirty="0">
              <a:latin typeface="Arial" panose="020B0604020202020204" pitchFamily="34" charset="0"/>
              <a:cs typeface="Arial" panose="020B0604020202020204" pitchFamily="34" charset="0"/>
            </a:endParaRPr>
          </a:p>
          <a:p>
            <a:pPr marL="0" indent="0" algn="just">
              <a:lnSpc>
                <a:spcPct val="100000"/>
              </a:lnSpc>
              <a:buNone/>
            </a:pPr>
            <a:r>
              <a:rPr lang="en-US" sz="2300" dirty="0">
                <a:latin typeface="Arial" panose="020B0604020202020204" pitchFamily="34" charset="0"/>
                <a:cs typeface="Arial" panose="020B0604020202020204" pitchFamily="34" charset="0"/>
              </a:rPr>
              <a:t>● Make the necessary adjustments or changes to the system for its proper functioning.</a:t>
            </a:r>
          </a:p>
          <a:p>
            <a:pPr marL="0" indent="0" algn="just">
              <a:lnSpc>
                <a:spcPct val="100000"/>
              </a:lnSpc>
              <a:buNone/>
            </a:pPr>
            <a:endParaRPr lang="en-US" sz="2300" dirty="0">
              <a:latin typeface="Arial" panose="020B0604020202020204" pitchFamily="34" charset="0"/>
              <a:cs typeface="Arial" panose="020B0604020202020204" pitchFamily="34" charset="0"/>
            </a:endParaRPr>
          </a:p>
          <a:p>
            <a:pPr marL="0" indent="0" algn="just">
              <a:lnSpc>
                <a:spcPct val="100000"/>
              </a:lnSpc>
              <a:buNone/>
            </a:pPr>
            <a:r>
              <a:rPr lang="en-US" sz="2300" dirty="0">
                <a:latin typeface="Arial" panose="020B0604020202020204" pitchFamily="34" charset="0"/>
                <a:cs typeface="Arial" panose="020B0604020202020204" pitchFamily="34" charset="0"/>
              </a:rPr>
              <a:t>● Implement the web system.</a:t>
            </a:r>
            <a:endParaRPr lang="es-MX" dirty="0" smtClean="0">
              <a:latin typeface="Arial" panose="020B0604020202020204" pitchFamily="34" charset="0"/>
              <a:cs typeface="Arial" panose="020B0604020202020204" pitchFamily="34" charset="0"/>
            </a:endParaRPr>
          </a:p>
          <a:p>
            <a:endParaRPr lang="es-MX" dirty="0" smtClean="0">
              <a:latin typeface="Arial" panose="020B0604020202020204" pitchFamily="34" charset="0"/>
              <a:cs typeface="Arial" panose="020B0604020202020204" pitchFamily="34" charset="0"/>
            </a:endParaRPr>
          </a:p>
          <a:p>
            <a:endParaRPr lang="es-MX" dirty="0"/>
          </a:p>
        </p:txBody>
      </p:sp>
    </p:spTree>
    <p:extLst>
      <p:ext uri="{BB962C8B-B14F-4D97-AF65-F5344CB8AC3E}">
        <p14:creationId xmlns:p14="http://schemas.microsoft.com/office/powerpoint/2010/main" val="168389245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Scope…</a:t>
            </a:r>
            <a:endParaRPr lang="en-US" dirty="0"/>
          </a:p>
        </p:txBody>
      </p:sp>
      <p:sp>
        <p:nvSpPr>
          <p:cNvPr id="3" name="Text Placeholder 2"/>
          <p:cNvSpPr>
            <a:spLocks noGrp="1"/>
          </p:cNvSpPr>
          <p:nvPr>
            <p:ph type="body" sz="quarter" idx="13"/>
          </p:nvPr>
        </p:nvSpPr>
        <p:spPr/>
        <p:txBody>
          <a:bodyPr/>
          <a:lstStyle/>
          <a:p>
            <a:endParaRPr lang="en-US" dirty="0"/>
          </a:p>
        </p:txBody>
      </p:sp>
      <p:pic>
        <p:nvPicPr>
          <p:cNvPr id="6" name="Imagen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87257" y="6088865"/>
            <a:ext cx="1670315" cy="602222"/>
          </a:xfrm>
          <a:prstGeom prst="rect">
            <a:avLst/>
          </a:prstGeom>
        </p:spPr>
      </p:pic>
      <p:pic>
        <p:nvPicPr>
          <p:cNvPr id="4" name="Imagen 3">
            <a:hlinkClick r:id="rId3" action="ppaction://hlinkfile"/>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57424" y="825800"/>
            <a:ext cx="2858151" cy="2858151"/>
          </a:xfrm>
          <a:prstGeom prst="rect">
            <a:avLst/>
          </a:prstGeom>
        </p:spPr>
      </p:pic>
    </p:spTree>
    <p:extLst>
      <p:ext uri="{BB962C8B-B14F-4D97-AF65-F5344CB8AC3E}">
        <p14:creationId xmlns:p14="http://schemas.microsoft.com/office/powerpoint/2010/main" val="417521766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p:cNvSpPr txBox="1">
            <a:spLocks/>
          </p:cNvSpPr>
          <p:nvPr/>
        </p:nvSpPr>
        <p:spPr>
          <a:xfrm>
            <a:off x="1394647" y="1108075"/>
            <a:ext cx="9699587" cy="455165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00000"/>
              </a:lnSpc>
              <a:buNone/>
            </a:pPr>
            <a:r>
              <a:rPr lang="es-MX" sz="2300" dirty="0" smtClean="0">
                <a:latin typeface="Arial" panose="020B0604020202020204" pitchFamily="34" charset="0"/>
                <a:cs typeface="Arial" panose="020B0604020202020204" pitchFamily="34" charset="0"/>
              </a:rPr>
              <a:t> </a:t>
            </a:r>
          </a:p>
          <a:p>
            <a:pPr marL="0" indent="0" algn="just">
              <a:lnSpc>
                <a:spcPct val="100000"/>
              </a:lnSpc>
              <a:buNone/>
            </a:pPr>
            <a:r>
              <a:rPr lang="en-US" sz="2300" b="1" dirty="0" smtClean="0">
                <a:latin typeface="Century Gothic" panose="020B0502020202020204" pitchFamily="34" charset="0"/>
                <a:cs typeface="Arial" panose="020B0604020202020204" pitchFamily="34" charset="0"/>
              </a:rPr>
              <a:t>To create </a:t>
            </a:r>
            <a:r>
              <a:rPr lang="en-US" sz="2300" b="1" dirty="0">
                <a:latin typeface="Century Gothic" panose="020B0502020202020204" pitchFamily="34" charset="0"/>
                <a:cs typeface="Arial" panose="020B0604020202020204" pitchFamily="34" charset="0"/>
              </a:rPr>
              <a:t>an advertising website that allows our client to publicize their product visually and be interested in it, so that their market can increase their sales in a considered manner</a:t>
            </a:r>
            <a:r>
              <a:rPr lang="en-US" sz="2300" b="1" dirty="0" smtClean="0">
                <a:latin typeface="Century Gothic" panose="020B0502020202020204" pitchFamily="34" charset="0"/>
                <a:cs typeface="Arial" panose="020B0604020202020204" pitchFamily="34" charset="0"/>
              </a:rPr>
              <a:t>.</a:t>
            </a:r>
          </a:p>
          <a:p>
            <a:pPr marL="0" indent="0" algn="just">
              <a:lnSpc>
                <a:spcPct val="100000"/>
              </a:lnSpc>
              <a:buNone/>
            </a:pPr>
            <a:endParaRPr lang="es-MX" sz="2300" dirty="0" smtClean="0">
              <a:latin typeface="Century Gothic" panose="020B0502020202020204" pitchFamily="34" charset="0"/>
              <a:cs typeface="Arial" panose="020B0604020202020204" pitchFamily="34" charset="0"/>
            </a:endParaRPr>
          </a:p>
          <a:p>
            <a:pPr marL="0" indent="0" algn="just">
              <a:lnSpc>
                <a:spcPct val="100000"/>
              </a:lnSpc>
              <a:buNone/>
            </a:pPr>
            <a:r>
              <a:rPr lang="es-MX" sz="2300" dirty="0" smtClean="0">
                <a:latin typeface="Arial" panose="020B0604020202020204" pitchFamily="34" charset="0"/>
                <a:cs typeface="Arial" panose="020B0604020202020204" pitchFamily="34" charset="0"/>
              </a:rPr>
              <a:t>●  To reach </a:t>
            </a:r>
            <a:r>
              <a:rPr lang="en-US" sz="2300" dirty="0" smtClean="0">
                <a:latin typeface="Century Gothic" panose="020B0502020202020204" pitchFamily="34" charset="0"/>
                <a:cs typeface="Arial" panose="020B0604020202020204" pitchFamily="34" charset="0"/>
              </a:rPr>
              <a:t>with </a:t>
            </a:r>
            <a:r>
              <a:rPr lang="en-US" sz="2300" dirty="0">
                <a:latin typeface="Century Gothic" panose="020B0502020202020204" pitchFamily="34" charset="0"/>
                <a:cs typeface="Arial" panose="020B0604020202020204" pitchFamily="34" charset="0"/>
              </a:rPr>
              <a:t>the implementation of this advertising site, increase the public that knows about the product and therefore, the desire of more freeias to acquire this product</a:t>
            </a:r>
            <a:endParaRPr lang="es-MX" dirty="0" smtClean="0">
              <a:latin typeface="Arial" panose="020B0604020202020204" pitchFamily="34" charset="0"/>
              <a:cs typeface="Arial" panose="020B0604020202020204" pitchFamily="34" charset="0"/>
            </a:endParaRPr>
          </a:p>
          <a:p>
            <a:endParaRPr lang="es-MX" dirty="0" smtClean="0">
              <a:latin typeface="Arial" panose="020B0604020202020204" pitchFamily="34" charset="0"/>
              <a:cs typeface="Arial" panose="020B0604020202020204" pitchFamily="34" charset="0"/>
            </a:endParaRPr>
          </a:p>
          <a:p>
            <a:endParaRPr lang="es-MX" dirty="0"/>
          </a:p>
        </p:txBody>
      </p:sp>
    </p:spTree>
    <p:extLst>
      <p:ext uri="{BB962C8B-B14F-4D97-AF65-F5344CB8AC3E}">
        <p14:creationId xmlns:p14="http://schemas.microsoft.com/office/powerpoint/2010/main" val="153029241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Minutes…</a:t>
            </a:r>
            <a:endParaRPr lang="en-US" dirty="0"/>
          </a:p>
        </p:txBody>
      </p:sp>
      <p:sp>
        <p:nvSpPr>
          <p:cNvPr id="3" name="Text Placeholder 2"/>
          <p:cNvSpPr>
            <a:spLocks noGrp="1"/>
          </p:cNvSpPr>
          <p:nvPr>
            <p:ph type="body" sz="quarter" idx="13"/>
          </p:nvPr>
        </p:nvSpPr>
        <p:spPr/>
        <p:txBody>
          <a:bodyPr/>
          <a:lstStyle/>
          <a:p>
            <a:endParaRPr lang="en-US" dirty="0"/>
          </a:p>
        </p:txBody>
      </p:sp>
      <p:pic>
        <p:nvPicPr>
          <p:cNvPr id="4" name="Imagen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87257" y="6088865"/>
            <a:ext cx="1670315" cy="602222"/>
          </a:xfrm>
          <a:prstGeom prst="rect">
            <a:avLst/>
          </a:prstGeom>
        </p:spPr>
      </p:pic>
      <p:pic>
        <p:nvPicPr>
          <p:cNvPr id="7" name="Imagen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4116" y="782053"/>
            <a:ext cx="3893648" cy="2925962"/>
          </a:xfrm>
          <a:prstGeom prst="rect">
            <a:avLst/>
          </a:prstGeom>
        </p:spPr>
      </p:pic>
    </p:spTree>
    <p:extLst>
      <p:ext uri="{BB962C8B-B14F-4D97-AF65-F5344CB8AC3E}">
        <p14:creationId xmlns:p14="http://schemas.microsoft.com/office/powerpoint/2010/main" val="54235873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agen 10"/>
          <p:cNvPicPr>
            <a:picLocks noChangeAspect="1"/>
          </p:cNvPicPr>
          <p:nvPr/>
        </p:nvPicPr>
        <p:blipFill rotWithShape="1">
          <a:blip r:embed="rId2"/>
          <a:srcRect l="32270" t="6995" r="31809" b="18406"/>
          <a:stretch/>
        </p:blipFill>
        <p:spPr>
          <a:xfrm>
            <a:off x="3889262" y="1905604"/>
            <a:ext cx="4168887" cy="4824053"/>
          </a:xfrm>
          <a:prstGeom prst="rect">
            <a:avLst/>
          </a:prstGeom>
        </p:spPr>
      </p:pic>
      <p:sp>
        <p:nvSpPr>
          <p:cNvPr id="2" name="Título 1"/>
          <p:cNvSpPr>
            <a:spLocks noGrp="1"/>
          </p:cNvSpPr>
          <p:nvPr>
            <p:ph type="title"/>
          </p:nvPr>
        </p:nvSpPr>
        <p:spPr>
          <a:xfrm>
            <a:off x="1995921" y="580041"/>
            <a:ext cx="9572625" cy="1325563"/>
          </a:xfrm>
        </p:spPr>
        <p:txBody>
          <a:bodyPr>
            <a:normAutofit fontScale="90000"/>
          </a:bodyPr>
          <a:lstStyle/>
          <a:p>
            <a:r>
              <a:rPr lang="es-MX" sz="4000" b="1" dirty="0" smtClean="0"/>
              <a:t/>
            </a:r>
            <a:br>
              <a:rPr lang="es-MX" sz="4000" b="1" dirty="0" smtClean="0"/>
            </a:br>
            <a:r>
              <a:rPr lang="es-MX" sz="4000" b="1" dirty="0"/>
              <a:t/>
            </a:r>
            <a:br>
              <a:rPr lang="es-MX" sz="4000" b="1" dirty="0"/>
            </a:br>
            <a:r>
              <a:rPr lang="es-MX" sz="4000" b="1" dirty="0" smtClean="0"/>
              <a:t> </a:t>
            </a:r>
            <a:r>
              <a:rPr lang="es-MX" sz="3600" b="1" dirty="0" smtClean="0"/>
              <a:t>Meeting1_Minutes_Barquillos-Choc…</a:t>
            </a:r>
            <a:r>
              <a:rPr lang="es-MX" sz="6000" dirty="0"/>
              <a:t/>
            </a:r>
            <a:br>
              <a:rPr lang="es-MX" sz="6000" dirty="0"/>
            </a:br>
            <a:endParaRPr lang="es-MX" sz="6000" b="1" dirty="0"/>
          </a:p>
        </p:txBody>
      </p:sp>
      <p:sp>
        <p:nvSpPr>
          <p:cNvPr id="3" name="Marcador de texto 2"/>
          <p:cNvSpPr>
            <a:spLocks noGrp="1"/>
          </p:cNvSpPr>
          <p:nvPr>
            <p:ph type="body" sz="quarter" idx="14"/>
          </p:nvPr>
        </p:nvSpPr>
        <p:spPr/>
        <p:txBody>
          <a:bodyPr/>
          <a:lstStyle/>
          <a:p>
            <a:endParaRPr lang="es-MX" dirty="0"/>
          </a:p>
        </p:txBody>
      </p:sp>
      <p:pic>
        <p:nvPicPr>
          <p:cNvPr id="4" name="Imagen 3">
            <a:hlinkClick r:id="rId3" action="ppaction://hlinkfile"/>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273808">
            <a:off x="888358" y="327385"/>
            <a:ext cx="1313145" cy="1313145"/>
          </a:xfrm>
          <a:prstGeom prst="rect">
            <a:avLst/>
          </a:prstGeom>
        </p:spPr>
      </p:pic>
    </p:spTree>
    <p:extLst>
      <p:ext uri="{BB962C8B-B14F-4D97-AF65-F5344CB8AC3E}">
        <p14:creationId xmlns:p14="http://schemas.microsoft.com/office/powerpoint/2010/main" val="524528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n 8"/>
          <p:cNvPicPr>
            <a:picLocks noChangeAspect="1"/>
          </p:cNvPicPr>
          <p:nvPr/>
        </p:nvPicPr>
        <p:blipFill rotWithShape="1">
          <a:blip r:embed="rId2"/>
          <a:srcRect l="32171" t="7172" r="31711" b="19459"/>
          <a:stretch/>
        </p:blipFill>
        <p:spPr>
          <a:xfrm>
            <a:off x="3891268" y="1871907"/>
            <a:ext cx="4166882" cy="4857750"/>
          </a:xfrm>
          <a:prstGeom prst="rect">
            <a:avLst/>
          </a:prstGeom>
        </p:spPr>
      </p:pic>
      <p:sp>
        <p:nvSpPr>
          <p:cNvPr id="2" name="Título 1"/>
          <p:cNvSpPr>
            <a:spLocks noGrp="1"/>
          </p:cNvSpPr>
          <p:nvPr>
            <p:ph type="title"/>
          </p:nvPr>
        </p:nvSpPr>
        <p:spPr>
          <a:xfrm>
            <a:off x="1959825" y="582440"/>
            <a:ext cx="9572625" cy="1325563"/>
          </a:xfrm>
        </p:spPr>
        <p:txBody>
          <a:bodyPr>
            <a:normAutofit fontScale="90000"/>
          </a:bodyPr>
          <a:lstStyle/>
          <a:p>
            <a:r>
              <a:rPr lang="es-MX" sz="4000" b="1" dirty="0" smtClean="0"/>
              <a:t/>
            </a:r>
            <a:br>
              <a:rPr lang="es-MX" sz="4000" b="1" dirty="0" smtClean="0"/>
            </a:br>
            <a:r>
              <a:rPr lang="es-MX" sz="4000" b="1" dirty="0"/>
              <a:t/>
            </a:r>
            <a:br>
              <a:rPr lang="es-MX" sz="4000" b="1" dirty="0"/>
            </a:br>
            <a:r>
              <a:rPr lang="es-MX" sz="4000" b="1" dirty="0" smtClean="0"/>
              <a:t> </a:t>
            </a:r>
            <a:r>
              <a:rPr lang="es-MX" sz="3600" b="1" dirty="0" smtClean="0"/>
              <a:t>Meeting2_Minutes_Barquillos-Choc…</a:t>
            </a:r>
            <a:r>
              <a:rPr lang="es-MX" sz="6000" dirty="0"/>
              <a:t/>
            </a:r>
            <a:br>
              <a:rPr lang="es-MX" sz="6000" dirty="0"/>
            </a:br>
            <a:endParaRPr lang="es-MX" sz="6000" b="1" dirty="0"/>
          </a:p>
        </p:txBody>
      </p:sp>
      <p:sp>
        <p:nvSpPr>
          <p:cNvPr id="3" name="Marcador de texto 2"/>
          <p:cNvSpPr>
            <a:spLocks noGrp="1"/>
          </p:cNvSpPr>
          <p:nvPr>
            <p:ph type="body" sz="quarter" idx="14"/>
          </p:nvPr>
        </p:nvSpPr>
        <p:spPr/>
        <p:txBody>
          <a:bodyPr/>
          <a:lstStyle/>
          <a:p>
            <a:endParaRPr lang="es-MX" dirty="0"/>
          </a:p>
        </p:txBody>
      </p:sp>
      <p:pic>
        <p:nvPicPr>
          <p:cNvPr id="10" name="Imagen 9">
            <a:hlinkClick r:id="rId3" action="ppaction://hlinkfile"/>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273808">
            <a:off x="851848" y="255062"/>
            <a:ext cx="1313301" cy="1398629"/>
          </a:xfrm>
          <a:prstGeom prst="rect">
            <a:avLst/>
          </a:prstGeom>
        </p:spPr>
      </p:pic>
    </p:spTree>
    <p:extLst>
      <p:ext uri="{BB962C8B-B14F-4D97-AF65-F5344CB8AC3E}">
        <p14:creationId xmlns:p14="http://schemas.microsoft.com/office/powerpoint/2010/main" val="385491806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n 9"/>
          <p:cNvPicPr>
            <a:picLocks noChangeAspect="1"/>
          </p:cNvPicPr>
          <p:nvPr/>
        </p:nvPicPr>
        <p:blipFill rotWithShape="1">
          <a:blip r:embed="rId2"/>
          <a:srcRect l="32270" t="7172" r="31711" b="19108"/>
          <a:stretch/>
        </p:blipFill>
        <p:spPr>
          <a:xfrm>
            <a:off x="3909315" y="1905606"/>
            <a:ext cx="4148835" cy="4824051"/>
          </a:xfrm>
          <a:prstGeom prst="rect">
            <a:avLst/>
          </a:prstGeom>
        </p:spPr>
      </p:pic>
      <p:sp>
        <p:nvSpPr>
          <p:cNvPr id="2" name="Título 1"/>
          <p:cNvSpPr>
            <a:spLocks noGrp="1"/>
          </p:cNvSpPr>
          <p:nvPr>
            <p:ph type="title"/>
          </p:nvPr>
        </p:nvSpPr>
        <p:spPr>
          <a:xfrm>
            <a:off x="1995921" y="580043"/>
            <a:ext cx="9572625" cy="1325563"/>
          </a:xfrm>
        </p:spPr>
        <p:txBody>
          <a:bodyPr>
            <a:normAutofit fontScale="90000"/>
          </a:bodyPr>
          <a:lstStyle/>
          <a:p>
            <a:r>
              <a:rPr lang="es-MX" sz="4000" b="1" dirty="0" smtClean="0"/>
              <a:t/>
            </a:r>
            <a:br>
              <a:rPr lang="es-MX" sz="4000" b="1" dirty="0" smtClean="0"/>
            </a:br>
            <a:r>
              <a:rPr lang="es-MX" sz="4000" b="1" dirty="0"/>
              <a:t/>
            </a:r>
            <a:br>
              <a:rPr lang="es-MX" sz="4000" b="1" dirty="0"/>
            </a:br>
            <a:r>
              <a:rPr lang="es-MX" sz="4000" b="1" dirty="0" smtClean="0"/>
              <a:t> </a:t>
            </a:r>
            <a:r>
              <a:rPr lang="es-MX" sz="3600" b="1" dirty="0" smtClean="0"/>
              <a:t>Meeting3_Minutes_Barquillos-Choc…</a:t>
            </a:r>
            <a:r>
              <a:rPr lang="es-MX" sz="6000" dirty="0"/>
              <a:t/>
            </a:r>
            <a:br>
              <a:rPr lang="es-MX" sz="6000" dirty="0"/>
            </a:br>
            <a:endParaRPr lang="es-MX" sz="6000" b="1" dirty="0"/>
          </a:p>
        </p:txBody>
      </p:sp>
      <p:sp>
        <p:nvSpPr>
          <p:cNvPr id="3" name="Marcador de texto 2"/>
          <p:cNvSpPr>
            <a:spLocks noGrp="1"/>
          </p:cNvSpPr>
          <p:nvPr>
            <p:ph type="body" sz="quarter" idx="14"/>
          </p:nvPr>
        </p:nvSpPr>
        <p:spPr/>
        <p:txBody>
          <a:bodyPr/>
          <a:lstStyle/>
          <a:p>
            <a:endParaRPr lang="es-MX" dirty="0"/>
          </a:p>
        </p:txBody>
      </p:sp>
      <p:pic>
        <p:nvPicPr>
          <p:cNvPr id="11" name="Imagen 10">
            <a:hlinkClick r:id="rId3" action="ppaction://hlinkfile"/>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273808">
            <a:off x="851848" y="255062"/>
            <a:ext cx="1313301" cy="1398629"/>
          </a:xfrm>
          <a:prstGeom prst="rect">
            <a:avLst/>
          </a:prstGeom>
        </p:spPr>
      </p:pic>
    </p:spTree>
    <p:extLst>
      <p:ext uri="{BB962C8B-B14F-4D97-AF65-F5344CB8AC3E}">
        <p14:creationId xmlns:p14="http://schemas.microsoft.com/office/powerpoint/2010/main" val="405016808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p:cNvPicPr>
            <a:picLocks noChangeAspect="1"/>
          </p:cNvPicPr>
          <p:nvPr/>
        </p:nvPicPr>
        <p:blipFill rotWithShape="1">
          <a:blip r:embed="rId2"/>
          <a:srcRect l="32467" t="7172" r="31711" b="17703"/>
          <a:stretch/>
        </p:blipFill>
        <p:spPr>
          <a:xfrm>
            <a:off x="3889263" y="1862138"/>
            <a:ext cx="4168887" cy="4867519"/>
          </a:xfrm>
          <a:prstGeom prst="rect">
            <a:avLst/>
          </a:prstGeom>
        </p:spPr>
      </p:pic>
      <p:sp>
        <p:nvSpPr>
          <p:cNvPr id="2" name="Título 1"/>
          <p:cNvSpPr>
            <a:spLocks noGrp="1"/>
          </p:cNvSpPr>
          <p:nvPr>
            <p:ph type="title"/>
          </p:nvPr>
        </p:nvSpPr>
        <p:spPr>
          <a:xfrm>
            <a:off x="1971857" y="596735"/>
            <a:ext cx="9572625" cy="1325563"/>
          </a:xfrm>
        </p:spPr>
        <p:txBody>
          <a:bodyPr>
            <a:normAutofit fontScale="90000"/>
          </a:bodyPr>
          <a:lstStyle/>
          <a:p>
            <a:r>
              <a:rPr lang="es-MX" sz="4000" b="1" dirty="0" smtClean="0"/>
              <a:t/>
            </a:r>
            <a:br>
              <a:rPr lang="es-MX" sz="4000" b="1" dirty="0" smtClean="0"/>
            </a:br>
            <a:r>
              <a:rPr lang="es-MX" sz="4000" b="1" dirty="0"/>
              <a:t/>
            </a:r>
            <a:br>
              <a:rPr lang="es-MX" sz="4000" b="1" dirty="0"/>
            </a:br>
            <a:r>
              <a:rPr lang="es-MX" sz="4000" b="1" dirty="0" smtClean="0"/>
              <a:t> </a:t>
            </a:r>
            <a:r>
              <a:rPr lang="es-MX" sz="3600" b="1" dirty="0" smtClean="0"/>
              <a:t>Meeting4_Minutes_Barquillos-Choc…</a:t>
            </a:r>
            <a:r>
              <a:rPr lang="es-MX" sz="6000" dirty="0"/>
              <a:t/>
            </a:r>
            <a:br>
              <a:rPr lang="es-MX" sz="6000" dirty="0"/>
            </a:br>
            <a:endParaRPr lang="es-MX" sz="6000" b="1" dirty="0"/>
          </a:p>
        </p:txBody>
      </p:sp>
      <p:sp>
        <p:nvSpPr>
          <p:cNvPr id="3" name="Marcador de texto 2"/>
          <p:cNvSpPr>
            <a:spLocks noGrp="1"/>
          </p:cNvSpPr>
          <p:nvPr>
            <p:ph type="body" sz="quarter" idx="14"/>
          </p:nvPr>
        </p:nvSpPr>
        <p:spPr/>
        <p:txBody>
          <a:bodyPr/>
          <a:lstStyle/>
          <a:p>
            <a:endParaRPr lang="es-MX" dirty="0"/>
          </a:p>
        </p:txBody>
      </p:sp>
      <p:pic>
        <p:nvPicPr>
          <p:cNvPr id="7" name="Imagen 6">
            <a:hlinkClick r:id="rId3" action="ppaction://hlinkfile"/>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273808">
            <a:off x="851848" y="255062"/>
            <a:ext cx="1313301" cy="1398629"/>
          </a:xfrm>
          <a:prstGeom prst="rect">
            <a:avLst/>
          </a:prstGeom>
        </p:spPr>
      </p:pic>
    </p:spTree>
    <p:extLst>
      <p:ext uri="{BB962C8B-B14F-4D97-AF65-F5344CB8AC3E}">
        <p14:creationId xmlns:p14="http://schemas.microsoft.com/office/powerpoint/2010/main" val="279514517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p:cNvPicPr>
            <a:picLocks noChangeAspect="1"/>
          </p:cNvPicPr>
          <p:nvPr/>
        </p:nvPicPr>
        <p:blipFill rotWithShape="1">
          <a:blip r:embed="rId2"/>
          <a:srcRect l="32467" t="7172" r="31612" b="19283"/>
          <a:stretch/>
        </p:blipFill>
        <p:spPr>
          <a:xfrm>
            <a:off x="3889263" y="1862138"/>
            <a:ext cx="4168887" cy="4867519"/>
          </a:xfrm>
          <a:prstGeom prst="rect">
            <a:avLst/>
          </a:prstGeom>
        </p:spPr>
      </p:pic>
      <p:sp>
        <p:nvSpPr>
          <p:cNvPr id="2" name="Título 1"/>
          <p:cNvSpPr>
            <a:spLocks noGrp="1"/>
          </p:cNvSpPr>
          <p:nvPr>
            <p:ph type="title"/>
          </p:nvPr>
        </p:nvSpPr>
        <p:spPr>
          <a:xfrm>
            <a:off x="2000128" y="581692"/>
            <a:ext cx="9572625" cy="1325563"/>
          </a:xfrm>
        </p:spPr>
        <p:txBody>
          <a:bodyPr>
            <a:normAutofit fontScale="90000"/>
          </a:bodyPr>
          <a:lstStyle/>
          <a:p>
            <a:r>
              <a:rPr lang="es-MX" sz="4000" b="1" dirty="0" smtClean="0"/>
              <a:t/>
            </a:r>
            <a:br>
              <a:rPr lang="es-MX" sz="4000" b="1" dirty="0" smtClean="0"/>
            </a:br>
            <a:r>
              <a:rPr lang="es-MX" sz="4000" b="1" dirty="0"/>
              <a:t/>
            </a:r>
            <a:br>
              <a:rPr lang="es-MX" sz="4000" b="1" dirty="0"/>
            </a:br>
            <a:r>
              <a:rPr lang="es-MX" sz="4000" b="1" dirty="0" smtClean="0"/>
              <a:t> </a:t>
            </a:r>
            <a:r>
              <a:rPr lang="es-MX" sz="3600" b="1" dirty="0" smtClean="0"/>
              <a:t>Meeting5_Minutes_Barquillos-Choc…</a:t>
            </a:r>
            <a:r>
              <a:rPr lang="es-MX" sz="6000" dirty="0"/>
              <a:t/>
            </a:r>
            <a:br>
              <a:rPr lang="es-MX" sz="6000" dirty="0"/>
            </a:br>
            <a:endParaRPr lang="es-MX" sz="6000" b="1" dirty="0"/>
          </a:p>
        </p:txBody>
      </p:sp>
      <p:sp>
        <p:nvSpPr>
          <p:cNvPr id="3" name="Marcador de texto 2"/>
          <p:cNvSpPr>
            <a:spLocks noGrp="1"/>
          </p:cNvSpPr>
          <p:nvPr>
            <p:ph type="body" sz="quarter" idx="14"/>
          </p:nvPr>
        </p:nvSpPr>
        <p:spPr/>
        <p:txBody>
          <a:bodyPr/>
          <a:lstStyle/>
          <a:p>
            <a:endParaRPr lang="es-MX" dirty="0"/>
          </a:p>
        </p:txBody>
      </p:sp>
      <p:pic>
        <p:nvPicPr>
          <p:cNvPr id="7" name="Imagen 6">
            <a:hlinkClick r:id="rId3" action="ppaction://hlinkfile"/>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273808">
            <a:off x="851848" y="255062"/>
            <a:ext cx="1313301" cy="1398629"/>
          </a:xfrm>
          <a:prstGeom prst="rect">
            <a:avLst/>
          </a:prstGeom>
        </p:spPr>
      </p:pic>
    </p:spTree>
    <p:extLst>
      <p:ext uri="{BB962C8B-B14F-4D97-AF65-F5344CB8AC3E}">
        <p14:creationId xmlns:p14="http://schemas.microsoft.com/office/powerpoint/2010/main" val="367749842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p:cNvPicPr>
            <a:picLocks noChangeAspect="1"/>
          </p:cNvPicPr>
          <p:nvPr/>
        </p:nvPicPr>
        <p:blipFill rotWithShape="1">
          <a:blip r:embed="rId2"/>
          <a:srcRect l="32270" t="7172" r="31809" b="18581"/>
          <a:stretch/>
        </p:blipFill>
        <p:spPr>
          <a:xfrm>
            <a:off x="3889263" y="1862138"/>
            <a:ext cx="4168887" cy="4867519"/>
          </a:xfrm>
          <a:prstGeom prst="rect">
            <a:avLst/>
          </a:prstGeom>
        </p:spPr>
      </p:pic>
      <p:sp>
        <p:nvSpPr>
          <p:cNvPr id="2" name="Título 1"/>
          <p:cNvSpPr>
            <a:spLocks noGrp="1"/>
          </p:cNvSpPr>
          <p:nvPr>
            <p:ph type="title"/>
          </p:nvPr>
        </p:nvSpPr>
        <p:spPr>
          <a:xfrm>
            <a:off x="1995921" y="584703"/>
            <a:ext cx="9572625" cy="1325563"/>
          </a:xfrm>
        </p:spPr>
        <p:txBody>
          <a:bodyPr>
            <a:normAutofit fontScale="90000"/>
          </a:bodyPr>
          <a:lstStyle/>
          <a:p>
            <a:r>
              <a:rPr lang="es-MX" sz="4000" b="1" dirty="0" smtClean="0"/>
              <a:t/>
            </a:r>
            <a:br>
              <a:rPr lang="es-MX" sz="4000" b="1" dirty="0" smtClean="0"/>
            </a:br>
            <a:r>
              <a:rPr lang="es-MX" sz="4000" b="1" dirty="0"/>
              <a:t/>
            </a:r>
            <a:br>
              <a:rPr lang="es-MX" sz="4000" b="1" dirty="0"/>
            </a:br>
            <a:r>
              <a:rPr lang="es-MX" sz="4000" b="1" dirty="0" smtClean="0"/>
              <a:t> </a:t>
            </a:r>
            <a:r>
              <a:rPr lang="es-MX" sz="3600" b="1" dirty="0" smtClean="0"/>
              <a:t>Meeting6_Minutes_Barquillos-Choc…</a:t>
            </a:r>
            <a:r>
              <a:rPr lang="es-MX" sz="6000" dirty="0"/>
              <a:t/>
            </a:r>
            <a:br>
              <a:rPr lang="es-MX" sz="6000" dirty="0"/>
            </a:br>
            <a:endParaRPr lang="es-MX" sz="6000" b="1" dirty="0"/>
          </a:p>
        </p:txBody>
      </p:sp>
      <p:sp>
        <p:nvSpPr>
          <p:cNvPr id="3" name="Marcador de texto 2"/>
          <p:cNvSpPr>
            <a:spLocks noGrp="1"/>
          </p:cNvSpPr>
          <p:nvPr>
            <p:ph type="body" sz="quarter" idx="14"/>
          </p:nvPr>
        </p:nvSpPr>
        <p:spPr/>
        <p:txBody>
          <a:bodyPr/>
          <a:lstStyle/>
          <a:p>
            <a:endParaRPr lang="es-MX" dirty="0"/>
          </a:p>
        </p:txBody>
      </p:sp>
      <p:pic>
        <p:nvPicPr>
          <p:cNvPr id="7" name="Imagen 6">
            <a:hlinkClick r:id="rId3" action="ppaction://hlinkfile"/>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273808">
            <a:off x="851848" y="255062"/>
            <a:ext cx="1313301" cy="1398629"/>
          </a:xfrm>
          <a:prstGeom prst="rect">
            <a:avLst/>
          </a:prstGeom>
        </p:spPr>
      </p:pic>
    </p:spTree>
    <p:extLst>
      <p:ext uri="{BB962C8B-B14F-4D97-AF65-F5344CB8AC3E}">
        <p14:creationId xmlns:p14="http://schemas.microsoft.com/office/powerpoint/2010/main" val="294710833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MX" dirty="0" smtClean="0"/>
              <a:t>WEB SITE</a:t>
            </a:r>
            <a:endParaRPr lang="es-MX" dirty="0"/>
          </a:p>
        </p:txBody>
      </p:sp>
      <p:pic>
        <p:nvPicPr>
          <p:cNvPr id="4" name="Imagen 3"/>
          <p:cNvPicPr/>
          <p:nvPr/>
        </p:nvPicPr>
        <p:blipFill rotWithShape="1">
          <a:blip r:embed="rId2"/>
          <a:srcRect l="6026" t="9827" r="9071" b="8946"/>
          <a:stretch/>
        </p:blipFill>
        <p:spPr>
          <a:xfrm>
            <a:off x="2820691" y="2154264"/>
            <a:ext cx="6648773" cy="4076055"/>
          </a:xfrm>
          <a:prstGeom prst="rect">
            <a:avLst/>
          </a:prstGeom>
        </p:spPr>
      </p:pic>
    </p:spTree>
    <p:extLst>
      <p:ext uri="{BB962C8B-B14F-4D97-AF65-F5344CB8AC3E}">
        <p14:creationId xmlns:p14="http://schemas.microsoft.com/office/powerpoint/2010/main" val="12610109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smtClean="0"/>
              <a:t>Deliverables…</a:t>
            </a:r>
            <a:endParaRPr lang="en-US" sz="4800" dirty="0"/>
          </a:p>
        </p:txBody>
      </p:sp>
      <p:sp>
        <p:nvSpPr>
          <p:cNvPr id="3" name="Text Placeholder 2"/>
          <p:cNvSpPr>
            <a:spLocks noGrp="1"/>
          </p:cNvSpPr>
          <p:nvPr>
            <p:ph type="body" sz="quarter" idx="13"/>
          </p:nvPr>
        </p:nvSpPr>
        <p:spPr/>
        <p:txBody>
          <a:bodyPr/>
          <a:lstStyle/>
          <a:p>
            <a:endParaRPr lang="en-US" dirty="0"/>
          </a:p>
        </p:txBody>
      </p:sp>
      <p:pic>
        <p:nvPicPr>
          <p:cNvPr id="4" name="Imagen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87257" y="6088865"/>
            <a:ext cx="1670315" cy="602222"/>
          </a:xfrm>
          <a:prstGeom prst="rect">
            <a:avLst/>
          </a:prstGeom>
        </p:spPr>
      </p:pic>
      <p:pic>
        <p:nvPicPr>
          <p:cNvPr id="9" name="Imagen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40511" y="616773"/>
            <a:ext cx="3538655" cy="3538655"/>
          </a:xfrm>
          <a:prstGeom prst="rect">
            <a:avLst/>
          </a:prstGeom>
        </p:spPr>
      </p:pic>
    </p:spTree>
    <p:extLst>
      <p:ext uri="{BB962C8B-B14F-4D97-AF65-F5344CB8AC3E}">
        <p14:creationId xmlns:p14="http://schemas.microsoft.com/office/powerpoint/2010/main" val="207588261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n 8"/>
          <p:cNvPicPr>
            <a:picLocks noChangeAspect="1"/>
          </p:cNvPicPr>
          <p:nvPr/>
        </p:nvPicPr>
        <p:blipFill rotWithShape="1">
          <a:blip r:embed="rId2"/>
          <a:srcRect l="29342" t="7230" r="28947" b="8751"/>
          <a:stretch/>
        </p:blipFill>
        <p:spPr>
          <a:xfrm>
            <a:off x="3889263" y="1416339"/>
            <a:ext cx="4548884" cy="5313318"/>
          </a:xfrm>
          <a:prstGeom prst="rect">
            <a:avLst/>
          </a:prstGeom>
        </p:spPr>
      </p:pic>
      <p:sp>
        <p:nvSpPr>
          <p:cNvPr id="6" name="Título 1"/>
          <p:cNvSpPr>
            <a:spLocks noGrp="1"/>
          </p:cNvSpPr>
          <p:nvPr>
            <p:ph type="title"/>
          </p:nvPr>
        </p:nvSpPr>
        <p:spPr>
          <a:xfrm>
            <a:off x="389022" y="413992"/>
            <a:ext cx="9572625" cy="1325563"/>
          </a:xfrm>
        </p:spPr>
        <p:txBody>
          <a:bodyPr>
            <a:noAutofit/>
          </a:bodyPr>
          <a:lstStyle/>
          <a:p>
            <a:r>
              <a:rPr lang="es-MX" sz="3200" b="1" dirty="0" smtClean="0"/>
              <a:t>Project_Charter_Deliverables_Barquillos-Choc</a:t>
            </a:r>
            <a:endParaRPr lang="es-MX" sz="3200" b="1" dirty="0"/>
          </a:p>
        </p:txBody>
      </p:sp>
      <p:pic>
        <p:nvPicPr>
          <p:cNvPr id="7" name="Imagen 6">
            <a:hlinkClick r:id="rId3" action="ppaction://hlinkfile"/>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356656">
            <a:off x="9876012" y="-117233"/>
            <a:ext cx="2388014" cy="2388014"/>
          </a:xfrm>
          <a:prstGeom prst="rect">
            <a:avLst/>
          </a:prstGeom>
        </p:spPr>
      </p:pic>
    </p:spTree>
    <p:extLst>
      <p:ext uri="{BB962C8B-B14F-4D97-AF65-F5344CB8AC3E}">
        <p14:creationId xmlns:p14="http://schemas.microsoft.com/office/powerpoint/2010/main" val="40989076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rotWithShape="1">
          <a:blip r:embed="rId2"/>
          <a:srcRect l="32236" t="6996" r="31579" b="18815"/>
          <a:stretch/>
        </p:blipFill>
        <p:spPr>
          <a:xfrm>
            <a:off x="3889263" y="1416340"/>
            <a:ext cx="4548884" cy="5313318"/>
          </a:xfrm>
          <a:prstGeom prst="rect">
            <a:avLst/>
          </a:prstGeom>
        </p:spPr>
      </p:pic>
      <p:sp>
        <p:nvSpPr>
          <p:cNvPr id="6" name="Título 1"/>
          <p:cNvSpPr>
            <a:spLocks noGrp="1"/>
          </p:cNvSpPr>
          <p:nvPr>
            <p:ph type="title"/>
          </p:nvPr>
        </p:nvSpPr>
        <p:spPr>
          <a:xfrm>
            <a:off x="389022" y="413992"/>
            <a:ext cx="9572625" cy="1325563"/>
          </a:xfrm>
        </p:spPr>
        <p:txBody>
          <a:bodyPr>
            <a:noAutofit/>
          </a:bodyPr>
          <a:lstStyle/>
          <a:p>
            <a:r>
              <a:rPr lang="es-MX" sz="3200" b="1" dirty="0" smtClean="0"/>
              <a:t>Project_Charter_Lite_Barquillos-choc</a:t>
            </a:r>
            <a:endParaRPr lang="es-MX" sz="3200" b="1" dirty="0"/>
          </a:p>
        </p:txBody>
      </p:sp>
      <p:pic>
        <p:nvPicPr>
          <p:cNvPr id="7" name="Imagen 6">
            <a:hlinkClick r:id="rId3" action="ppaction://hlinkfile"/>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356656">
            <a:off x="9876012" y="-117233"/>
            <a:ext cx="2388014" cy="2388014"/>
          </a:xfrm>
          <a:prstGeom prst="rect">
            <a:avLst/>
          </a:prstGeom>
        </p:spPr>
      </p:pic>
    </p:spTree>
    <p:extLst>
      <p:ext uri="{BB962C8B-B14F-4D97-AF65-F5344CB8AC3E}">
        <p14:creationId xmlns:p14="http://schemas.microsoft.com/office/powerpoint/2010/main" val="4705901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rotWithShape="1">
          <a:blip r:embed="rId2"/>
          <a:srcRect l="26315" t="7463" r="25922" b="6647"/>
          <a:stretch/>
        </p:blipFill>
        <p:spPr>
          <a:xfrm>
            <a:off x="3889263" y="1416341"/>
            <a:ext cx="4548884" cy="5313318"/>
          </a:xfrm>
          <a:prstGeom prst="rect">
            <a:avLst/>
          </a:prstGeom>
        </p:spPr>
      </p:pic>
      <p:sp>
        <p:nvSpPr>
          <p:cNvPr id="6" name="Título 1"/>
          <p:cNvSpPr>
            <a:spLocks noGrp="1"/>
          </p:cNvSpPr>
          <p:nvPr>
            <p:ph type="title"/>
          </p:nvPr>
        </p:nvSpPr>
        <p:spPr>
          <a:xfrm>
            <a:off x="389022" y="413992"/>
            <a:ext cx="9572625" cy="1325563"/>
          </a:xfrm>
        </p:spPr>
        <p:txBody>
          <a:bodyPr>
            <a:noAutofit/>
          </a:bodyPr>
          <a:lstStyle/>
          <a:p>
            <a:r>
              <a:rPr lang="es-MX" sz="3200" b="1" dirty="0" smtClean="0"/>
              <a:t>Project_Charter_Milestones_Barquillos-Choc</a:t>
            </a:r>
            <a:endParaRPr lang="es-MX" sz="3200" b="1" dirty="0"/>
          </a:p>
        </p:txBody>
      </p:sp>
      <p:pic>
        <p:nvPicPr>
          <p:cNvPr id="7" name="Imagen 6">
            <a:hlinkClick r:id="rId3" action="ppaction://hlinkfile"/>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356656">
            <a:off x="9876012" y="-117233"/>
            <a:ext cx="2388014" cy="2388014"/>
          </a:xfrm>
          <a:prstGeom prst="rect">
            <a:avLst/>
          </a:prstGeom>
        </p:spPr>
      </p:pic>
    </p:spTree>
    <p:extLst>
      <p:ext uri="{BB962C8B-B14F-4D97-AF65-F5344CB8AC3E}">
        <p14:creationId xmlns:p14="http://schemas.microsoft.com/office/powerpoint/2010/main" val="344288859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smtClean="0"/>
              <a:t>Study of roles…</a:t>
            </a:r>
            <a:endParaRPr lang="en-US" sz="4800" dirty="0"/>
          </a:p>
        </p:txBody>
      </p:sp>
      <p:sp>
        <p:nvSpPr>
          <p:cNvPr id="3" name="Text Placeholder 2"/>
          <p:cNvSpPr>
            <a:spLocks noGrp="1"/>
          </p:cNvSpPr>
          <p:nvPr>
            <p:ph type="body" sz="quarter" idx="13"/>
          </p:nvPr>
        </p:nvSpPr>
        <p:spPr/>
        <p:txBody>
          <a:bodyPr/>
          <a:lstStyle/>
          <a:p>
            <a:endParaRPr lang="en-US" dirty="0"/>
          </a:p>
        </p:txBody>
      </p:sp>
      <p:pic>
        <p:nvPicPr>
          <p:cNvPr id="4" name="Imagen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87257" y="6088865"/>
            <a:ext cx="1670315" cy="602222"/>
          </a:xfrm>
          <a:prstGeom prst="rect">
            <a:avLst/>
          </a:prstGeom>
        </p:spPr>
      </p:pic>
      <p:pic>
        <p:nvPicPr>
          <p:cNvPr id="5" name="Imagen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5053" y="240630"/>
            <a:ext cx="8860477" cy="3355641"/>
          </a:xfrm>
          <a:prstGeom prst="rect">
            <a:avLst/>
          </a:prstGeom>
        </p:spPr>
      </p:pic>
    </p:spTree>
    <p:extLst>
      <p:ext uri="{BB962C8B-B14F-4D97-AF65-F5344CB8AC3E}">
        <p14:creationId xmlns:p14="http://schemas.microsoft.com/office/powerpoint/2010/main" val="301050899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n 7"/>
          <p:cNvPicPr>
            <a:picLocks noChangeAspect="1"/>
          </p:cNvPicPr>
          <p:nvPr/>
        </p:nvPicPr>
        <p:blipFill rotWithShape="1">
          <a:blip r:embed="rId2"/>
          <a:srcRect l="25163" t="7230" r="18946" b="12496"/>
          <a:stretch/>
        </p:blipFill>
        <p:spPr>
          <a:xfrm>
            <a:off x="3312856" y="477499"/>
            <a:ext cx="8047898" cy="5770902"/>
          </a:xfrm>
          <a:prstGeom prst="rect">
            <a:avLst/>
          </a:prstGeom>
        </p:spPr>
      </p:pic>
      <p:sp>
        <p:nvSpPr>
          <p:cNvPr id="3" name="Título 2"/>
          <p:cNvSpPr>
            <a:spLocks noGrp="1"/>
          </p:cNvSpPr>
          <p:nvPr>
            <p:ph type="title"/>
          </p:nvPr>
        </p:nvSpPr>
        <p:spPr/>
        <p:txBody>
          <a:bodyPr>
            <a:normAutofit/>
          </a:bodyPr>
          <a:lstStyle/>
          <a:p>
            <a:pPr algn="ctr"/>
            <a:r>
              <a:rPr lang="es-MX" dirty="0" smtClean="0"/>
              <a:t>Study of roles</a:t>
            </a:r>
            <a:endParaRPr lang="es-MX" dirty="0"/>
          </a:p>
        </p:txBody>
      </p:sp>
      <p:sp>
        <p:nvSpPr>
          <p:cNvPr id="4" name="Marcador de texto 3"/>
          <p:cNvSpPr>
            <a:spLocks noGrp="1"/>
          </p:cNvSpPr>
          <p:nvPr>
            <p:ph type="body" sz="quarter" idx="13"/>
          </p:nvPr>
        </p:nvSpPr>
        <p:spPr/>
        <p:txBody>
          <a:bodyPr/>
          <a:lstStyle/>
          <a:p>
            <a:endParaRPr lang="es-MX" dirty="0"/>
          </a:p>
        </p:txBody>
      </p:sp>
      <p:pic>
        <p:nvPicPr>
          <p:cNvPr id="6" name="Imagen 5">
            <a:hlinkClick r:id="rId3" action="ppaction://hlinkfile"/>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420" y="85725"/>
            <a:ext cx="1352474" cy="1247769"/>
          </a:xfrm>
          <a:prstGeom prst="rect">
            <a:avLst/>
          </a:prstGeom>
        </p:spPr>
      </p:pic>
    </p:spTree>
    <p:extLst>
      <p:ext uri="{BB962C8B-B14F-4D97-AF65-F5344CB8AC3E}">
        <p14:creationId xmlns:p14="http://schemas.microsoft.com/office/powerpoint/2010/main" val="262770814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normAutofit/>
          </a:bodyPr>
          <a:lstStyle/>
          <a:p>
            <a:pPr algn="ctr"/>
            <a:r>
              <a:rPr lang="es-MX" dirty="0" smtClean="0"/>
              <a:t>Study of roles</a:t>
            </a:r>
            <a:endParaRPr lang="es-MX" dirty="0"/>
          </a:p>
        </p:txBody>
      </p:sp>
      <p:sp>
        <p:nvSpPr>
          <p:cNvPr id="4" name="Marcador de texto 3"/>
          <p:cNvSpPr>
            <a:spLocks noGrp="1"/>
          </p:cNvSpPr>
          <p:nvPr>
            <p:ph type="body" sz="quarter" idx="13"/>
          </p:nvPr>
        </p:nvSpPr>
        <p:spPr/>
        <p:txBody>
          <a:bodyPr/>
          <a:lstStyle/>
          <a:p>
            <a:pPr algn="ctr"/>
            <a:r>
              <a:rPr lang="es-MX" dirty="0" smtClean="0"/>
              <a:t>Base website</a:t>
            </a:r>
            <a:endParaRPr lang="es-MX" dirty="0"/>
          </a:p>
        </p:txBody>
      </p:sp>
      <p:pic>
        <p:nvPicPr>
          <p:cNvPr id="2" name="Imagen 1">
            <a:hlinkClick r:id="rId2" action="ppaction://hlinkfile"/>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85" y="96255"/>
            <a:ext cx="1203156" cy="1203156"/>
          </a:xfrm>
          <a:prstGeom prst="rect">
            <a:avLst/>
          </a:prstGeom>
        </p:spPr>
      </p:pic>
      <p:pic>
        <p:nvPicPr>
          <p:cNvPr id="5" name="Imagen 4"/>
          <p:cNvPicPr>
            <a:picLocks noChangeAspect="1"/>
          </p:cNvPicPr>
          <p:nvPr/>
        </p:nvPicPr>
        <p:blipFill>
          <a:blip r:embed="rId4"/>
          <a:stretch>
            <a:fillRect/>
          </a:stretch>
        </p:blipFill>
        <p:spPr>
          <a:xfrm>
            <a:off x="2411820" y="529389"/>
            <a:ext cx="9427253" cy="5300242"/>
          </a:xfrm>
          <a:prstGeom prst="rect">
            <a:avLst/>
          </a:prstGeom>
        </p:spPr>
      </p:pic>
      <p:sp>
        <p:nvSpPr>
          <p:cNvPr id="7" name="Rectángulo 6"/>
          <p:cNvSpPr/>
          <p:nvPr/>
        </p:nvSpPr>
        <p:spPr>
          <a:xfrm>
            <a:off x="2593551" y="6119336"/>
            <a:ext cx="9063789" cy="738664"/>
          </a:xfrm>
          <a:prstGeom prst="rect">
            <a:avLst/>
          </a:prstGeom>
        </p:spPr>
        <p:txBody>
          <a:bodyPr wrap="square">
            <a:spAutoFit/>
          </a:bodyPr>
          <a:lstStyle/>
          <a:p>
            <a:r>
              <a:rPr lang="es-MX" sz="2400" u="sng" dirty="0">
                <a:solidFill>
                  <a:schemeClr val="bg1"/>
                </a:solidFill>
              </a:rPr>
              <a:t>http://www.northware.mx/perfiles-y-sus-funciones-en-proyectos-de-ti</a:t>
            </a:r>
            <a:r>
              <a:rPr lang="es-MX" sz="2400" dirty="0" smtClean="0">
                <a:solidFill>
                  <a:schemeClr val="bg1"/>
                </a:solidFill>
              </a:rPr>
              <a:t>/</a:t>
            </a:r>
          </a:p>
          <a:p>
            <a:endParaRPr lang="es-MX" dirty="0"/>
          </a:p>
        </p:txBody>
      </p:sp>
    </p:spTree>
    <p:extLst>
      <p:ext uri="{BB962C8B-B14F-4D97-AF65-F5344CB8AC3E}">
        <p14:creationId xmlns:p14="http://schemas.microsoft.com/office/powerpoint/2010/main" val="14883886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rotWithShape="1">
          <a:blip r:embed="rId2"/>
          <a:srcRect l="35485" t="10528" r="35411" b="17796"/>
          <a:stretch/>
        </p:blipFill>
        <p:spPr>
          <a:xfrm>
            <a:off x="4924924" y="429372"/>
            <a:ext cx="4539916" cy="6002618"/>
          </a:xfrm>
          <a:prstGeom prst="rect">
            <a:avLst/>
          </a:prstGeom>
        </p:spPr>
      </p:pic>
      <p:sp>
        <p:nvSpPr>
          <p:cNvPr id="3" name="Título 2"/>
          <p:cNvSpPr>
            <a:spLocks noGrp="1"/>
          </p:cNvSpPr>
          <p:nvPr>
            <p:ph type="title"/>
          </p:nvPr>
        </p:nvSpPr>
        <p:spPr/>
        <p:txBody>
          <a:bodyPr>
            <a:normAutofit fontScale="90000"/>
          </a:bodyPr>
          <a:lstStyle/>
          <a:p>
            <a:pPr algn="ctr"/>
            <a:r>
              <a:rPr lang="es-MX" dirty="0" err="1" smtClean="0"/>
              <a:t>Curriculum</a:t>
            </a:r>
            <a:r>
              <a:rPr lang="es-MX" dirty="0" smtClean="0"/>
              <a:t> </a:t>
            </a:r>
            <a:r>
              <a:rPr lang="es-MX" dirty="0"/>
              <a:t>vitae resume</a:t>
            </a:r>
          </a:p>
        </p:txBody>
      </p:sp>
      <p:sp>
        <p:nvSpPr>
          <p:cNvPr id="4" name="Marcador de texto 3"/>
          <p:cNvSpPr>
            <a:spLocks noGrp="1"/>
          </p:cNvSpPr>
          <p:nvPr>
            <p:ph type="body" sz="quarter" idx="13"/>
          </p:nvPr>
        </p:nvSpPr>
        <p:spPr/>
        <p:txBody>
          <a:bodyPr/>
          <a:lstStyle/>
          <a:p>
            <a:pPr algn="ctr"/>
            <a:r>
              <a:rPr lang="es-MX" dirty="0" smtClean="0"/>
              <a:t>José Eduardo Soreque Ávila </a:t>
            </a:r>
            <a:endParaRPr lang="es-MX" dirty="0"/>
          </a:p>
        </p:txBody>
      </p:sp>
      <p:pic>
        <p:nvPicPr>
          <p:cNvPr id="7" name="Imagen 6">
            <a:hlinkClick r:id="rId3" action="ppaction://hlinkfile"/>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420" y="85725"/>
            <a:ext cx="1352474" cy="1247769"/>
          </a:xfrm>
          <a:prstGeom prst="rect">
            <a:avLst/>
          </a:prstGeom>
        </p:spPr>
      </p:pic>
    </p:spTree>
    <p:extLst>
      <p:ext uri="{BB962C8B-B14F-4D97-AF65-F5344CB8AC3E}">
        <p14:creationId xmlns:p14="http://schemas.microsoft.com/office/powerpoint/2010/main" val="83708198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normAutofit fontScale="90000"/>
          </a:bodyPr>
          <a:lstStyle/>
          <a:p>
            <a:pPr algn="ctr"/>
            <a:r>
              <a:rPr lang="es-MX" dirty="0" err="1" smtClean="0"/>
              <a:t>Curriculum</a:t>
            </a:r>
            <a:r>
              <a:rPr lang="es-MX" dirty="0" smtClean="0"/>
              <a:t> </a:t>
            </a:r>
            <a:r>
              <a:rPr lang="es-MX" dirty="0"/>
              <a:t>vitae resume</a:t>
            </a:r>
          </a:p>
        </p:txBody>
      </p:sp>
      <p:sp>
        <p:nvSpPr>
          <p:cNvPr id="4" name="Marcador de texto 3"/>
          <p:cNvSpPr>
            <a:spLocks noGrp="1"/>
          </p:cNvSpPr>
          <p:nvPr>
            <p:ph type="body" sz="quarter" idx="13"/>
          </p:nvPr>
        </p:nvSpPr>
        <p:spPr/>
        <p:txBody>
          <a:bodyPr/>
          <a:lstStyle/>
          <a:p>
            <a:pPr algn="ctr"/>
            <a:r>
              <a:rPr lang="es-MX" dirty="0" smtClean="0"/>
              <a:t>Oscar David López Bárcenas</a:t>
            </a:r>
            <a:endParaRPr lang="es-MX" dirty="0"/>
          </a:p>
        </p:txBody>
      </p:sp>
      <p:pic>
        <p:nvPicPr>
          <p:cNvPr id="5" name="Imagen 4"/>
          <p:cNvPicPr>
            <a:picLocks noChangeAspect="1"/>
          </p:cNvPicPr>
          <p:nvPr/>
        </p:nvPicPr>
        <p:blipFill rotWithShape="1">
          <a:blip r:embed="rId2"/>
          <a:srcRect l="35657" t="10741" r="35658" b="16475"/>
          <a:stretch/>
        </p:blipFill>
        <p:spPr>
          <a:xfrm>
            <a:off x="4924923" y="429372"/>
            <a:ext cx="4539917" cy="5998440"/>
          </a:xfrm>
          <a:prstGeom prst="rect">
            <a:avLst/>
          </a:prstGeom>
        </p:spPr>
      </p:pic>
      <p:pic>
        <p:nvPicPr>
          <p:cNvPr id="10" name="Imagen 9">
            <a:hlinkClick r:id="rId3" action="ppaction://hlinkfile"/>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420" y="85725"/>
            <a:ext cx="1352474" cy="1247769"/>
          </a:xfrm>
          <a:prstGeom prst="rect">
            <a:avLst/>
          </a:prstGeom>
        </p:spPr>
      </p:pic>
    </p:spTree>
    <p:extLst>
      <p:ext uri="{BB962C8B-B14F-4D97-AF65-F5344CB8AC3E}">
        <p14:creationId xmlns:p14="http://schemas.microsoft.com/office/powerpoint/2010/main" val="36000233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normAutofit fontScale="90000"/>
          </a:bodyPr>
          <a:lstStyle/>
          <a:p>
            <a:pPr algn="ctr"/>
            <a:r>
              <a:rPr lang="es-MX" dirty="0" err="1" smtClean="0"/>
              <a:t>Curriculum</a:t>
            </a:r>
            <a:r>
              <a:rPr lang="es-MX" dirty="0" smtClean="0"/>
              <a:t> </a:t>
            </a:r>
            <a:r>
              <a:rPr lang="es-MX" dirty="0"/>
              <a:t>vitae resume</a:t>
            </a:r>
          </a:p>
        </p:txBody>
      </p:sp>
      <p:sp>
        <p:nvSpPr>
          <p:cNvPr id="4" name="Marcador de texto 3"/>
          <p:cNvSpPr>
            <a:spLocks noGrp="1"/>
          </p:cNvSpPr>
          <p:nvPr>
            <p:ph type="body" sz="quarter" idx="13"/>
          </p:nvPr>
        </p:nvSpPr>
        <p:spPr/>
        <p:txBody>
          <a:bodyPr/>
          <a:lstStyle/>
          <a:p>
            <a:pPr algn="ctr"/>
            <a:r>
              <a:rPr lang="es-MX" dirty="0" smtClean="0"/>
              <a:t>Mayrani Reyes Galán</a:t>
            </a:r>
            <a:endParaRPr lang="es-MX" dirty="0"/>
          </a:p>
        </p:txBody>
      </p:sp>
      <p:pic>
        <p:nvPicPr>
          <p:cNvPr id="5" name="Imagen 4"/>
          <p:cNvPicPr>
            <a:picLocks noChangeAspect="1"/>
          </p:cNvPicPr>
          <p:nvPr/>
        </p:nvPicPr>
        <p:blipFill rotWithShape="1">
          <a:blip r:embed="rId2"/>
          <a:srcRect l="35395" t="10273" r="35526" b="21389"/>
          <a:stretch/>
        </p:blipFill>
        <p:spPr>
          <a:xfrm>
            <a:off x="4924924" y="429372"/>
            <a:ext cx="4539917" cy="5998440"/>
          </a:xfrm>
          <a:prstGeom prst="rect">
            <a:avLst/>
          </a:prstGeom>
        </p:spPr>
      </p:pic>
      <p:pic>
        <p:nvPicPr>
          <p:cNvPr id="7" name="Imagen 6">
            <a:hlinkClick r:id="rId3" action="ppaction://hlinkfile"/>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420" y="85725"/>
            <a:ext cx="1352474" cy="1247769"/>
          </a:xfrm>
          <a:prstGeom prst="rect">
            <a:avLst/>
          </a:prstGeom>
        </p:spPr>
      </p:pic>
    </p:spTree>
    <p:extLst>
      <p:ext uri="{BB962C8B-B14F-4D97-AF65-F5344CB8AC3E}">
        <p14:creationId xmlns:p14="http://schemas.microsoft.com/office/powerpoint/2010/main" val="353318944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p:cNvSpPr>
            <a:spLocks noGrp="1"/>
          </p:cNvSpPr>
          <p:nvPr>
            <p:ph type="body" sz="quarter" idx="14"/>
          </p:nvPr>
        </p:nvSpPr>
        <p:spPr/>
        <p:txBody>
          <a:bodyPr/>
          <a:lstStyle/>
          <a:p>
            <a:r>
              <a:rPr lang="es-MX" dirty="0"/>
              <a:t>WEB SITE</a:t>
            </a:r>
          </a:p>
        </p:txBody>
      </p:sp>
      <p:pic>
        <p:nvPicPr>
          <p:cNvPr id="7" name="Imagen 6"/>
          <p:cNvPicPr/>
          <p:nvPr/>
        </p:nvPicPr>
        <p:blipFill rotWithShape="1">
          <a:blip r:embed="rId2"/>
          <a:srcRect t="10235"/>
          <a:stretch/>
        </p:blipFill>
        <p:spPr>
          <a:xfrm>
            <a:off x="2034572" y="1410345"/>
            <a:ext cx="7403896" cy="4928461"/>
          </a:xfrm>
          <a:prstGeom prst="rect">
            <a:avLst/>
          </a:prstGeom>
        </p:spPr>
      </p:pic>
    </p:spTree>
    <p:extLst>
      <p:ext uri="{BB962C8B-B14F-4D97-AF65-F5344CB8AC3E}">
        <p14:creationId xmlns:p14="http://schemas.microsoft.com/office/powerpoint/2010/main" val="264768068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normAutofit fontScale="90000"/>
          </a:bodyPr>
          <a:lstStyle/>
          <a:p>
            <a:pPr algn="ctr"/>
            <a:r>
              <a:rPr lang="es-MX" dirty="0" err="1" smtClean="0"/>
              <a:t>Curriculum</a:t>
            </a:r>
            <a:r>
              <a:rPr lang="es-MX" dirty="0" smtClean="0"/>
              <a:t> </a:t>
            </a:r>
            <a:r>
              <a:rPr lang="es-MX" dirty="0"/>
              <a:t>vitae resume</a:t>
            </a:r>
          </a:p>
        </p:txBody>
      </p:sp>
      <p:sp>
        <p:nvSpPr>
          <p:cNvPr id="4" name="Marcador de texto 3"/>
          <p:cNvSpPr>
            <a:spLocks noGrp="1"/>
          </p:cNvSpPr>
          <p:nvPr>
            <p:ph type="body" sz="quarter" idx="13"/>
          </p:nvPr>
        </p:nvSpPr>
        <p:spPr/>
        <p:txBody>
          <a:bodyPr/>
          <a:lstStyle/>
          <a:p>
            <a:pPr algn="ctr"/>
            <a:r>
              <a:rPr lang="es-MX" dirty="0" smtClean="0"/>
              <a:t>Erick Antonio Mejía Meza</a:t>
            </a:r>
            <a:endParaRPr lang="es-MX" dirty="0"/>
          </a:p>
        </p:txBody>
      </p:sp>
      <p:pic>
        <p:nvPicPr>
          <p:cNvPr id="6" name="Imagen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420" y="85725"/>
            <a:ext cx="1352474" cy="1247769"/>
          </a:xfrm>
          <a:prstGeom prst="rect">
            <a:avLst/>
          </a:prstGeom>
        </p:spPr>
      </p:pic>
      <p:pic>
        <p:nvPicPr>
          <p:cNvPr id="2" name="Imagen 1"/>
          <p:cNvPicPr>
            <a:picLocks noChangeAspect="1"/>
          </p:cNvPicPr>
          <p:nvPr/>
        </p:nvPicPr>
        <p:blipFill rotWithShape="1">
          <a:blip r:embed="rId3"/>
          <a:srcRect l="1426" t="16949" r="11173"/>
          <a:stretch/>
        </p:blipFill>
        <p:spPr>
          <a:xfrm>
            <a:off x="2820692" y="1162373"/>
            <a:ext cx="8431078" cy="5695627"/>
          </a:xfrm>
          <a:prstGeom prst="rect">
            <a:avLst/>
          </a:prstGeom>
        </p:spPr>
      </p:pic>
    </p:spTree>
    <p:extLst>
      <p:ext uri="{BB962C8B-B14F-4D97-AF65-F5344CB8AC3E}">
        <p14:creationId xmlns:p14="http://schemas.microsoft.com/office/powerpoint/2010/main" val="271909938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39718" y="0"/>
            <a:ext cx="5454852" cy="3505509"/>
          </a:xfrm>
          <a:prstGeom prst="rect">
            <a:avLst/>
          </a:prstGeom>
        </p:spPr>
      </p:pic>
      <p:sp>
        <p:nvSpPr>
          <p:cNvPr id="2" name="Title 1"/>
          <p:cNvSpPr>
            <a:spLocks noGrp="1"/>
          </p:cNvSpPr>
          <p:nvPr>
            <p:ph type="title"/>
          </p:nvPr>
        </p:nvSpPr>
        <p:spPr/>
        <p:txBody>
          <a:bodyPr>
            <a:normAutofit/>
          </a:bodyPr>
          <a:lstStyle/>
          <a:p>
            <a:r>
              <a:rPr lang="en-US" sz="4800" dirty="0" smtClean="0"/>
              <a:t>Life Cycle Plan…</a:t>
            </a:r>
            <a:endParaRPr lang="en-US" sz="4800" dirty="0"/>
          </a:p>
        </p:txBody>
      </p:sp>
      <p:sp>
        <p:nvSpPr>
          <p:cNvPr id="3" name="Text Placeholder 2"/>
          <p:cNvSpPr>
            <a:spLocks noGrp="1"/>
          </p:cNvSpPr>
          <p:nvPr>
            <p:ph type="body" sz="quarter" idx="13"/>
          </p:nvPr>
        </p:nvSpPr>
        <p:spPr/>
        <p:txBody>
          <a:bodyPr/>
          <a:lstStyle/>
          <a:p>
            <a:endParaRPr lang="en-US" dirty="0"/>
          </a:p>
        </p:txBody>
      </p:sp>
      <p:pic>
        <p:nvPicPr>
          <p:cNvPr id="4" name="Imagen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87257" y="6088865"/>
            <a:ext cx="1670315" cy="602222"/>
          </a:xfrm>
          <a:prstGeom prst="rect">
            <a:avLst/>
          </a:prstGeom>
        </p:spPr>
      </p:pic>
    </p:spTree>
    <p:extLst>
      <p:ext uri="{BB962C8B-B14F-4D97-AF65-F5344CB8AC3E}">
        <p14:creationId xmlns:p14="http://schemas.microsoft.com/office/powerpoint/2010/main" val="425806720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a:hlinkClick r:id="rId2" action="ppaction://hlinkfile"/>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7900" y="467633"/>
            <a:ext cx="4096778" cy="3029419"/>
          </a:xfrm>
          <a:prstGeom prst="rect">
            <a:avLst/>
          </a:prstGeom>
        </p:spPr>
      </p:pic>
      <p:sp>
        <p:nvSpPr>
          <p:cNvPr id="3" name="Marcador de contenido 2"/>
          <p:cNvSpPr>
            <a:spLocks noGrp="1"/>
          </p:cNvSpPr>
          <p:nvPr>
            <p:ph idx="1"/>
          </p:nvPr>
        </p:nvSpPr>
        <p:spPr/>
        <p:txBody>
          <a:bodyPr/>
          <a:lstStyle/>
          <a:p>
            <a:endParaRPr lang="es-MX"/>
          </a:p>
        </p:txBody>
      </p:sp>
      <p:pic>
        <p:nvPicPr>
          <p:cNvPr id="4" name="Imagen 3"/>
          <p:cNvPicPr>
            <a:picLocks noChangeAspect="1"/>
          </p:cNvPicPr>
          <p:nvPr/>
        </p:nvPicPr>
        <p:blipFill rotWithShape="1">
          <a:blip r:embed="rId4"/>
          <a:srcRect l="26447" t="6996" r="25922"/>
          <a:stretch/>
        </p:blipFill>
        <p:spPr>
          <a:xfrm>
            <a:off x="5563494" y="197226"/>
            <a:ext cx="5807242" cy="6375063"/>
          </a:xfrm>
          <a:prstGeom prst="rect">
            <a:avLst/>
          </a:prstGeom>
        </p:spPr>
      </p:pic>
    </p:spTree>
    <p:extLst>
      <p:ext uri="{BB962C8B-B14F-4D97-AF65-F5344CB8AC3E}">
        <p14:creationId xmlns:p14="http://schemas.microsoft.com/office/powerpoint/2010/main" val="408887493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Marcador de contenido 1"/>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56995" y="0"/>
            <a:ext cx="2746170" cy="2746170"/>
          </a:xfrm>
        </p:spPr>
      </p:pic>
      <p:sp>
        <p:nvSpPr>
          <p:cNvPr id="5" name="Rectángulo 4"/>
          <p:cNvSpPr/>
          <p:nvPr/>
        </p:nvSpPr>
        <p:spPr>
          <a:xfrm>
            <a:off x="1150947" y="2677065"/>
            <a:ext cx="2454519" cy="523220"/>
          </a:xfrm>
          <a:prstGeom prst="rect">
            <a:avLst/>
          </a:prstGeom>
        </p:spPr>
        <p:txBody>
          <a:bodyPr wrap="none">
            <a:spAutoFit/>
          </a:bodyPr>
          <a:lstStyle/>
          <a:p>
            <a:pPr algn="ctr"/>
            <a:r>
              <a:rPr lang="es-MX" sz="2800" dirty="0">
                <a:solidFill>
                  <a:schemeClr val="bg2">
                    <a:lumMod val="25000"/>
                  </a:schemeClr>
                </a:solidFill>
                <a:latin typeface="Century Gothic" panose="020B0502020202020204" pitchFamily="34" charset="0"/>
              </a:rPr>
              <a:t>Base website</a:t>
            </a:r>
          </a:p>
        </p:txBody>
      </p:sp>
      <p:sp>
        <p:nvSpPr>
          <p:cNvPr id="6" name="Rectángulo 5"/>
          <p:cNvSpPr/>
          <p:nvPr/>
        </p:nvSpPr>
        <p:spPr>
          <a:xfrm>
            <a:off x="4982568" y="5586482"/>
            <a:ext cx="7149008" cy="830997"/>
          </a:xfrm>
          <a:prstGeom prst="rect">
            <a:avLst/>
          </a:prstGeom>
        </p:spPr>
        <p:txBody>
          <a:bodyPr wrap="none">
            <a:spAutoFit/>
          </a:bodyPr>
          <a:lstStyle/>
          <a:p>
            <a:r>
              <a:rPr lang="es-MX" sz="2400" dirty="0">
                <a:hlinkClick r:id="rId3"/>
              </a:rPr>
              <a:t>https://</a:t>
            </a:r>
            <a:r>
              <a:rPr lang="es-MX" sz="2400" dirty="0" smtClean="0">
                <a:hlinkClick r:id="rId3"/>
              </a:rPr>
              <a:t>ingsoftware.weebly.com/ciclo-de-vida-en-v.html</a:t>
            </a:r>
            <a:endParaRPr lang="es-MX" sz="2400" dirty="0" smtClean="0"/>
          </a:p>
          <a:p>
            <a:endParaRPr lang="es-MX" sz="2400" dirty="0"/>
          </a:p>
        </p:txBody>
      </p:sp>
      <p:pic>
        <p:nvPicPr>
          <p:cNvPr id="8" name="Imagen 7"/>
          <p:cNvPicPr>
            <a:picLocks noChangeAspect="1"/>
          </p:cNvPicPr>
          <p:nvPr/>
        </p:nvPicPr>
        <p:blipFill>
          <a:blip r:embed="rId4"/>
          <a:stretch>
            <a:fillRect/>
          </a:stretch>
        </p:blipFill>
        <p:spPr>
          <a:xfrm>
            <a:off x="5037221" y="1074618"/>
            <a:ext cx="6933935" cy="3898435"/>
          </a:xfrm>
          <a:prstGeom prst="rect">
            <a:avLst/>
          </a:prstGeom>
        </p:spPr>
      </p:pic>
    </p:spTree>
    <p:extLst>
      <p:ext uri="{BB962C8B-B14F-4D97-AF65-F5344CB8AC3E}">
        <p14:creationId xmlns:p14="http://schemas.microsoft.com/office/powerpoint/2010/main" val="318731636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800" dirty="0" smtClean="0"/>
              <a:t/>
            </a:r>
            <a:br>
              <a:rPr lang="en-US" sz="4800" dirty="0" smtClean="0"/>
            </a:br>
            <a:r>
              <a:rPr lang="en-US" sz="4800" dirty="0" smtClean="0"/>
              <a:t>Priorities in the project…</a:t>
            </a:r>
            <a:endParaRPr lang="en-US" sz="4800" dirty="0"/>
          </a:p>
        </p:txBody>
      </p:sp>
      <p:sp>
        <p:nvSpPr>
          <p:cNvPr id="3" name="Text Placeholder 2"/>
          <p:cNvSpPr>
            <a:spLocks noGrp="1"/>
          </p:cNvSpPr>
          <p:nvPr>
            <p:ph type="body" sz="quarter" idx="13"/>
          </p:nvPr>
        </p:nvSpPr>
        <p:spPr/>
        <p:txBody>
          <a:bodyPr/>
          <a:lstStyle/>
          <a:p>
            <a:endParaRPr lang="en-US" dirty="0"/>
          </a:p>
        </p:txBody>
      </p:sp>
      <p:pic>
        <p:nvPicPr>
          <p:cNvPr id="4" name="Imagen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87257" y="6088865"/>
            <a:ext cx="1670315" cy="602222"/>
          </a:xfrm>
          <a:prstGeom prst="rect">
            <a:avLst/>
          </a:prstGeom>
        </p:spPr>
      </p:pic>
      <p:pic>
        <p:nvPicPr>
          <p:cNvPr id="5" name="Imagen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1745" y="40868"/>
            <a:ext cx="4010530" cy="3080681"/>
          </a:xfrm>
          <a:prstGeom prst="rect">
            <a:avLst/>
          </a:prstGeom>
        </p:spPr>
      </p:pic>
    </p:spTree>
    <p:extLst>
      <p:ext uri="{BB962C8B-B14F-4D97-AF65-F5344CB8AC3E}">
        <p14:creationId xmlns:p14="http://schemas.microsoft.com/office/powerpoint/2010/main" val="172086260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hlinkClick r:id="rId2" action="ppaction://hlinkfile"/>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72235">
            <a:off x="10154653" y="137976"/>
            <a:ext cx="1808747" cy="1808747"/>
          </a:xfrm>
          <a:prstGeom prst="rect">
            <a:avLst/>
          </a:prstGeom>
        </p:spPr>
      </p:pic>
      <p:pic>
        <p:nvPicPr>
          <p:cNvPr id="4" name="Imagen 3"/>
          <p:cNvPicPr/>
          <p:nvPr/>
        </p:nvPicPr>
        <p:blipFill>
          <a:blip r:embed="rId4">
            <a:extLst>
              <a:ext uri="{28A0092B-C50C-407E-A947-70E740481C1C}">
                <a14:useLocalDpi xmlns:a14="http://schemas.microsoft.com/office/drawing/2010/main" val="0"/>
              </a:ext>
            </a:extLst>
          </a:blip>
          <a:srcRect/>
          <a:stretch>
            <a:fillRect/>
          </a:stretch>
        </p:blipFill>
        <p:spPr bwMode="auto">
          <a:xfrm>
            <a:off x="1511934" y="581660"/>
            <a:ext cx="8090561" cy="5539740"/>
          </a:xfrm>
          <a:prstGeom prst="rect">
            <a:avLst/>
          </a:prstGeom>
          <a:noFill/>
          <a:ln>
            <a:noFill/>
          </a:ln>
        </p:spPr>
      </p:pic>
    </p:spTree>
    <p:extLst>
      <p:ext uri="{BB962C8B-B14F-4D97-AF65-F5344CB8AC3E}">
        <p14:creationId xmlns:p14="http://schemas.microsoft.com/office/powerpoint/2010/main" val="152732312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6775" y="2584959"/>
            <a:ext cx="7345079" cy="1382074"/>
          </a:xfrm>
        </p:spPr>
        <p:txBody>
          <a:bodyPr>
            <a:normAutofit/>
          </a:bodyPr>
          <a:lstStyle/>
          <a:p>
            <a:r>
              <a:rPr lang="en-US" sz="2800" dirty="0" smtClean="0"/>
              <a:t>Quality tool for project management of T.I.</a:t>
            </a:r>
            <a:endParaRPr lang="en-US" sz="2800" dirty="0"/>
          </a:p>
        </p:txBody>
      </p:sp>
      <p:sp>
        <p:nvSpPr>
          <p:cNvPr id="3" name="Text Placeholder 2"/>
          <p:cNvSpPr>
            <a:spLocks noGrp="1"/>
          </p:cNvSpPr>
          <p:nvPr>
            <p:ph type="body" sz="quarter" idx="13"/>
          </p:nvPr>
        </p:nvSpPr>
        <p:spPr/>
        <p:txBody>
          <a:bodyPr/>
          <a:lstStyle/>
          <a:p>
            <a:endParaRPr lang="en-US" dirty="0"/>
          </a:p>
        </p:txBody>
      </p:sp>
      <p:pic>
        <p:nvPicPr>
          <p:cNvPr id="4" name="Imagen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87257" y="6088865"/>
            <a:ext cx="1670315" cy="602222"/>
          </a:xfrm>
          <a:prstGeom prst="rect">
            <a:avLst/>
          </a:prstGeom>
        </p:spPr>
      </p:pic>
      <p:pic>
        <p:nvPicPr>
          <p:cNvPr id="5" name="Imagen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51747" y="192506"/>
            <a:ext cx="4813929" cy="2650919"/>
          </a:xfrm>
          <a:prstGeom prst="rect">
            <a:avLst/>
          </a:prstGeom>
        </p:spPr>
      </p:pic>
    </p:spTree>
    <p:extLst>
      <p:ext uri="{BB962C8B-B14F-4D97-AF65-F5344CB8AC3E}">
        <p14:creationId xmlns:p14="http://schemas.microsoft.com/office/powerpoint/2010/main" val="344252185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38200" y="528897"/>
            <a:ext cx="9572625" cy="1325563"/>
          </a:xfrm>
        </p:spPr>
        <p:txBody>
          <a:bodyPr>
            <a:noAutofit/>
          </a:bodyPr>
          <a:lstStyle/>
          <a:p>
            <a:r>
              <a:rPr lang="es-MX" sz="4000" b="1" dirty="0" smtClean="0"/>
              <a:t>Hewlett Packard Quality Center…</a:t>
            </a:r>
            <a:endParaRPr lang="es-MX" sz="4000" b="1" dirty="0"/>
          </a:p>
        </p:txBody>
      </p:sp>
      <p:sp>
        <p:nvSpPr>
          <p:cNvPr id="3" name="Marcador de texto 2"/>
          <p:cNvSpPr>
            <a:spLocks noGrp="1"/>
          </p:cNvSpPr>
          <p:nvPr>
            <p:ph type="body" sz="quarter" idx="14"/>
          </p:nvPr>
        </p:nvSpPr>
        <p:spPr/>
        <p:txBody>
          <a:bodyPr/>
          <a:lstStyle/>
          <a:p>
            <a:endParaRPr lang="es-MX" dirty="0"/>
          </a:p>
        </p:txBody>
      </p:sp>
      <p:pic>
        <p:nvPicPr>
          <p:cNvPr id="4" name="Imagen 3"/>
          <p:cNvPicPr>
            <a:picLocks noChangeAspect="1"/>
          </p:cNvPicPr>
          <p:nvPr/>
        </p:nvPicPr>
        <p:blipFill rotWithShape="1">
          <a:blip r:embed="rId2"/>
          <a:srcRect l="32105" t="6996" r="31842" b="12262"/>
          <a:stretch/>
        </p:blipFill>
        <p:spPr>
          <a:xfrm>
            <a:off x="3441630" y="1840813"/>
            <a:ext cx="3832627" cy="4635410"/>
          </a:xfrm>
          <a:prstGeom prst="rect">
            <a:avLst/>
          </a:prstGeom>
        </p:spPr>
      </p:pic>
      <p:pic>
        <p:nvPicPr>
          <p:cNvPr id="10" name="Imagen 9">
            <a:hlinkClick r:id="rId3" action="ppaction://hlinkfile"/>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10191" y="131931"/>
            <a:ext cx="2281475" cy="1506130"/>
          </a:xfrm>
          <a:prstGeom prst="rect">
            <a:avLst/>
          </a:prstGeom>
        </p:spPr>
      </p:pic>
    </p:spTree>
    <p:extLst>
      <p:ext uri="{BB962C8B-B14F-4D97-AF65-F5344CB8AC3E}">
        <p14:creationId xmlns:p14="http://schemas.microsoft.com/office/powerpoint/2010/main" val="298270780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p:cNvSpPr>
            <a:spLocks noGrp="1"/>
          </p:cNvSpPr>
          <p:nvPr>
            <p:ph type="body" sz="quarter" idx="14"/>
          </p:nvPr>
        </p:nvSpPr>
        <p:spPr/>
        <p:txBody>
          <a:bodyPr/>
          <a:lstStyle/>
          <a:p>
            <a:endParaRPr lang="es-MX" dirty="0"/>
          </a:p>
        </p:txBody>
      </p:sp>
      <p:sp>
        <p:nvSpPr>
          <p:cNvPr id="4" name="Rectángulo 3"/>
          <p:cNvSpPr/>
          <p:nvPr/>
        </p:nvSpPr>
        <p:spPr>
          <a:xfrm>
            <a:off x="2270355" y="6044758"/>
            <a:ext cx="5796138" cy="369332"/>
          </a:xfrm>
          <a:prstGeom prst="rect">
            <a:avLst/>
          </a:prstGeom>
        </p:spPr>
        <p:txBody>
          <a:bodyPr wrap="none">
            <a:spAutoFit/>
          </a:bodyPr>
          <a:lstStyle/>
          <a:p>
            <a:r>
              <a:rPr lang="es-MX" u="sng" dirty="0">
                <a:solidFill>
                  <a:schemeClr val="bg1"/>
                </a:solidFill>
              </a:rPr>
              <a:t>https://whatis.techtarget.com/definition/HP-Quality-Center</a:t>
            </a:r>
          </a:p>
        </p:txBody>
      </p:sp>
      <p:pic>
        <p:nvPicPr>
          <p:cNvPr id="6" name="Imagen 5"/>
          <p:cNvPicPr>
            <a:picLocks noChangeAspect="1"/>
          </p:cNvPicPr>
          <p:nvPr/>
        </p:nvPicPr>
        <p:blipFill>
          <a:blip r:embed="rId2"/>
          <a:stretch>
            <a:fillRect/>
          </a:stretch>
        </p:blipFill>
        <p:spPr>
          <a:xfrm>
            <a:off x="1983752" y="1963539"/>
            <a:ext cx="6630996" cy="3728115"/>
          </a:xfrm>
          <a:prstGeom prst="rect">
            <a:avLst/>
          </a:prstGeom>
        </p:spPr>
      </p:pic>
      <p:sp>
        <p:nvSpPr>
          <p:cNvPr id="8" name="Título 1"/>
          <p:cNvSpPr txBox="1">
            <a:spLocks/>
          </p:cNvSpPr>
          <p:nvPr/>
        </p:nvSpPr>
        <p:spPr>
          <a:xfrm>
            <a:off x="933734" y="598771"/>
            <a:ext cx="957262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strike="noStrike" kern="1200">
                <a:solidFill>
                  <a:srgbClr val="E2E2E2"/>
                </a:solidFill>
                <a:latin typeface="Century Gothic" panose="020B0502020202020204" pitchFamily="34" charset="0"/>
                <a:ea typeface="+mj-ea"/>
                <a:cs typeface="+mj-cs"/>
              </a:defRPr>
            </a:lvl1pPr>
          </a:lstStyle>
          <a:p>
            <a:r>
              <a:rPr lang="es-MX" b="1" smtClean="0"/>
              <a:t>Base website…</a:t>
            </a:r>
            <a:endParaRPr lang="es-MX" b="1" dirty="0"/>
          </a:p>
        </p:txBody>
      </p:sp>
    </p:spTree>
    <p:extLst>
      <p:ext uri="{BB962C8B-B14F-4D97-AF65-F5344CB8AC3E}">
        <p14:creationId xmlns:p14="http://schemas.microsoft.com/office/powerpoint/2010/main" val="152628763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p:cNvSpPr>
            <a:spLocks noGrp="1"/>
          </p:cNvSpPr>
          <p:nvPr>
            <p:ph type="body" sz="quarter" idx="14"/>
          </p:nvPr>
        </p:nvSpPr>
        <p:spPr/>
        <p:txBody>
          <a:bodyPr/>
          <a:lstStyle/>
          <a:p>
            <a:endParaRPr lang="es-MX" dirty="0"/>
          </a:p>
        </p:txBody>
      </p:sp>
      <p:sp>
        <p:nvSpPr>
          <p:cNvPr id="5" name="Rectángulo 4"/>
          <p:cNvSpPr/>
          <p:nvPr/>
        </p:nvSpPr>
        <p:spPr>
          <a:xfrm>
            <a:off x="630458" y="5787631"/>
            <a:ext cx="9615985" cy="738664"/>
          </a:xfrm>
          <a:prstGeom prst="rect">
            <a:avLst/>
          </a:prstGeom>
        </p:spPr>
        <p:txBody>
          <a:bodyPr wrap="square">
            <a:spAutoFit/>
          </a:bodyPr>
          <a:lstStyle/>
          <a:p>
            <a:r>
              <a:rPr lang="es-MX" sz="1400" u="sng" dirty="0">
                <a:solidFill>
                  <a:schemeClr val="bg1"/>
                </a:solidFill>
              </a:rPr>
              <a:t>https://ssl.www8.hp.com/mx/es/ssl/dlc/secure_software.html?prodNumber=T7333GEE&amp;siebelid=7738&amp;lang=es&amp;cc=mx&amp;resouce_type=Trial%20Software&amp;cpt_resource_type=hp.resource_type.software_trial.label&amp;sectionid=software&amp;subbu=TSG.Software&amp;simpletitle=try%20now%2Ffunctional%20testing&amp;parentUrl=https%3A%2F%2Fwww.google.com%2F</a:t>
            </a:r>
          </a:p>
        </p:txBody>
      </p:sp>
      <p:pic>
        <p:nvPicPr>
          <p:cNvPr id="6" name="Imagen 5"/>
          <p:cNvPicPr>
            <a:picLocks noChangeAspect="1"/>
          </p:cNvPicPr>
          <p:nvPr/>
        </p:nvPicPr>
        <p:blipFill>
          <a:blip r:embed="rId2"/>
          <a:stretch>
            <a:fillRect/>
          </a:stretch>
        </p:blipFill>
        <p:spPr>
          <a:xfrm>
            <a:off x="2172656" y="2019869"/>
            <a:ext cx="6531591" cy="3672227"/>
          </a:xfrm>
          <a:prstGeom prst="rect">
            <a:avLst/>
          </a:prstGeom>
        </p:spPr>
      </p:pic>
      <p:sp>
        <p:nvSpPr>
          <p:cNvPr id="8" name="Título 1"/>
          <p:cNvSpPr>
            <a:spLocks noGrp="1"/>
          </p:cNvSpPr>
          <p:nvPr>
            <p:ph type="title"/>
          </p:nvPr>
        </p:nvSpPr>
        <p:spPr>
          <a:xfrm>
            <a:off x="933734" y="598771"/>
            <a:ext cx="9572625" cy="1325563"/>
          </a:xfrm>
        </p:spPr>
        <p:txBody>
          <a:bodyPr>
            <a:normAutofit/>
          </a:bodyPr>
          <a:lstStyle/>
          <a:p>
            <a:r>
              <a:rPr lang="es-MX" b="1" dirty="0" smtClean="0"/>
              <a:t>Base website…</a:t>
            </a:r>
            <a:endParaRPr lang="es-MX" b="1" dirty="0"/>
          </a:p>
        </p:txBody>
      </p:sp>
    </p:spTree>
    <p:extLst>
      <p:ext uri="{BB962C8B-B14F-4D97-AF65-F5344CB8AC3E}">
        <p14:creationId xmlns:p14="http://schemas.microsoft.com/office/powerpoint/2010/main" val="111414189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p:cNvSpPr>
            <a:spLocks noGrp="1"/>
          </p:cNvSpPr>
          <p:nvPr>
            <p:ph type="body" sz="quarter" idx="14"/>
          </p:nvPr>
        </p:nvSpPr>
        <p:spPr/>
        <p:txBody>
          <a:bodyPr/>
          <a:lstStyle/>
          <a:p>
            <a:r>
              <a:rPr lang="es-MX" dirty="0"/>
              <a:t>WEB SITE</a:t>
            </a:r>
          </a:p>
        </p:txBody>
      </p:sp>
      <p:pic>
        <p:nvPicPr>
          <p:cNvPr id="4" name="Imagen 3"/>
          <p:cNvPicPr/>
          <p:nvPr/>
        </p:nvPicPr>
        <p:blipFill rotWithShape="1">
          <a:blip r:embed="rId2"/>
          <a:srcRect t="5719"/>
          <a:stretch/>
        </p:blipFill>
        <p:spPr>
          <a:xfrm>
            <a:off x="1720312" y="759416"/>
            <a:ext cx="7950630" cy="5684001"/>
          </a:xfrm>
          <a:prstGeom prst="rect">
            <a:avLst/>
          </a:prstGeom>
        </p:spPr>
      </p:pic>
    </p:spTree>
    <p:extLst>
      <p:ext uri="{BB962C8B-B14F-4D97-AF65-F5344CB8AC3E}">
        <p14:creationId xmlns:p14="http://schemas.microsoft.com/office/powerpoint/2010/main" val="136994673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smtClean="0"/>
              <a:t>Project…</a:t>
            </a:r>
            <a:endParaRPr lang="en-US" sz="4800" dirty="0"/>
          </a:p>
        </p:txBody>
      </p:sp>
      <p:sp>
        <p:nvSpPr>
          <p:cNvPr id="3" name="Text Placeholder 2"/>
          <p:cNvSpPr>
            <a:spLocks noGrp="1"/>
          </p:cNvSpPr>
          <p:nvPr>
            <p:ph type="body" sz="quarter" idx="13"/>
          </p:nvPr>
        </p:nvSpPr>
        <p:spPr/>
        <p:txBody>
          <a:bodyPr/>
          <a:lstStyle/>
          <a:p>
            <a:endParaRPr lang="en-US" dirty="0"/>
          </a:p>
        </p:txBody>
      </p:sp>
      <p:pic>
        <p:nvPicPr>
          <p:cNvPr id="4" name="Imagen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87257" y="6088865"/>
            <a:ext cx="1670315" cy="602222"/>
          </a:xfrm>
          <a:prstGeom prst="rect">
            <a:avLst/>
          </a:prstGeom>
        </p:spPr>
      </p:pic>
      <p:pic>
        <p:nvPicPr>
          <p:cNvPr id="5" name="Imagen 4"/>
          <p:cNvPicPr>
            <a:picLocks noChangeAspect="1"/>
          </p:cNvPicPr>
          <p:nvPr/>
        </p:nvPicPr>
        <p:blipFill>
          <a:blip r:embed="rId3" cstate="print">
            <a:extLst>
              <a:ext uri="{BEBA8EAE-BF5A-486C-A8C5-ECC9F3942E4B}">
                <a14:imgProps xmlns:a14="http://schemas.microsoft.com/office/drawing/2010/main">
                  <a14:imgLayer r:embed="rId4">
                    <a14:imgEffect>
                      <a14:backgroundRemoval t="2174" b="93333" l="6394" r="90111">
                        <a14:foregroundMark x1="17391" y1="27826" x2="17391" y2="27826"/>
                        <a14:foregroundMark x1="24552" y1="20435" x2="24552" y2="20435"/>
                        <a14:foregroundMark x1="33674" y1="21884" x2="33674" y2="21884"/>
                        <a14:foregroundMark x1="29668" y1="30725" x2="29668" y2="30725"/>
                        <a14:foregroundMark x1="37084" y1="28696" x2="37084" y2="28696"/>
                        <a14:foregroundMark x1="33674" y1="29275" x2="33674" y2="29275"/>
                        <a14:foregroundMark x1="25064" y1="54058" x2="48764" y2="45797"/>
                        <a14:foregroundMark x1="25661" y1="51014" x2="47656" y2="43768"/>
                        <a14:foregroundMark x1="16198" y1="15072" x2="31117" y2="12754"/>
                        <a14:foregroundMark x1="15686" y1="18116" x2="31628" y2="14203"/>
                        <a14:foregroundMark x1="47911" y1="25797" x2="47911" y2="25797"/>
                        <a14:foregroundMark x1="61978" y1="47681" x2="61978" y2="47681"/>
                        <a14:foregroundMark x1="52771" y1="27246" x2="52771" y2="27246"/>
                        <a14:foregroundMark x1="42540" y1="24783" x2="42540" y2="24783"/>
                        <a14:foregroundMark x1="52771" y1="18986" x2="81671" y2="11739"/>
                        <a14:foregroundMark x1="53112" y1="21449" x2="83973" y2="14203"/>
                      </a14:backgroundRemoval>
                    </a14:imgEffect>
                  </a14:imgLayer>
                </a14:imgProps>
              </a:ext>
              <a:ext uri="{28A0092B-C50C-407E-A947-70E740481C1C}">
                <a14:useLocalDpi xmlns:a14="http://schemas.microsoft.com/office/drawing/2010/main" val="0"/>
              </a:ext>
            </a:extLst>
          </a:blip>
          <a:stretch>
            <a:fillRect/>
          </a:stretch>
        </p:blipFill>
        <p:spPr>
          <a:xfrm>
            <a:off x="4249314" y="493721"/>
            <a:ext cx="5424408" cy="3190230"/>
          </a:xfrm>
          <a:prstGeom prst="rect">
            <a:avLst/>
          </a:prstGeom>
        </p:spPr>
      </p:pic>
      <p:pic>
        <p:nvPicPr>
          <p:cNvPr id="7" name="Imagen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87325" y="4498924"/>
            <a:ext cx="1986366" cy="1986366"/>
          </a:xfrm>
          <a:prstGeom prst="rect">
            <a:avLst/>
          </a:prstGeom>
        </p:spPr>
      </p:pic>
    </p:spTree>
    <p:extLst>
      <p:ext uri="{BB962C8B-B14F-4D97-AF65-F5344CB8AC3E}">
        <p14:creationId xmlns:p14="http://schemas.microsoft.com/office/powerpoint/2010/main" val="52010911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1"/>
          <p:cNvSpPr>
            <a:spLocks noGrp="1"/>
          </p:cNvSpPr>
          <p:nvPr>
            <p:ph type="title"/>
          </p:nvPr>
        </p:nvSpPr>
        <p:spPr>
          <a:xfrm>
            <a:off x="389022" y="413992"/>
            <a:ext cx="9572625" cy="1325563"/>
          </a:xfrm>
        </p:spPr>
        <p:txBody>
          <a:bodyPr>
            <a:noAutofit/>
          </a:bodyPr>
          <a:lstStyle/>
          <a:p>
            <a:r>
              <a:rPr lang="es-MX" sz="3200" b="1" dirty="0" smtClean="0"/>
              <a:t>Project</a:t>
            </a:r>
            <a:endParaRPr lang="es-MX" sz="3200" b="1" dirty="0"/>
          </a:p>
        </p:txBody>
      </p:sp>
      <p:pic>
        <p:nvPicPr>
          <p:cNvPr id="7" name="Imagen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356656">
            <a:off x="9876012" y="-117233"/>
            <a:ext cx="2388014" cy="2388014"/>
          </a:xfrm>
          <a:prstGeom prst="rect">
            <a:avLst/>
          </a:prstGeom>
        </p:spPr>
      </p:pic>
      <p:pic>
        <p:nvPicPr>
          <p:cNvPr id="3" name="Imagen 2"/>
          <p:cNvPicPr>
            <a:picLocks noChangeAspect="1"/>
          </p:cNvPicPr>
          <p:nvPr/>
        </p:nvPicPr>
        <p:blipFill>
          <a:blip r:embed="rId4"/>
          <a:stretch>
            <a:fillRect/>
          </a:stretch>
        </p:blipFill>
        <p:spPr>
          <a:xfrm>
            <a:off x="2473411" y="1534332"/>
            <a:ext cx="7488236" cy="5323668"/>
          </a:xfrm>
          <a:prstGeom prst="rect">
            <a:avLst/>
          </a:prstGeom>
        </p:spPr>
      </p:pic>
      <p:pic>
        <p:nvPicPr>
          <p:cNvPr id="2" name="Imagen 1"/>
          <p:cNvPicPr>
            <a:picLocks noChangeAspect="1"/>
          </p:cNvPicPr>
          <p:nvPr/>
        </p:nvPicPr>
        <p:blipFill>
          <a:blip r:embed="rId5"/>
          <a:stretch>
            <a:fillRect/>
          </a:stretch>
        </p:blipFill>
        <p:spPr>
          <a:xfrm>
            <a:off x="2473411" y="1534332"/>
            <a:ext cx="7488237" cy="5323668"/>
          </a:xfrm>
          <a:prstGeom prst="rect">
            <a:avLst/>
          </a:prstGeom>
        </p:spPr>
      </p:pic>
      <p:graphicFrame>
        <p:nvGraphicFramePr>
          <p:cNvPr id="4" name="Objeto 3"/>
          <p:cNvGraphicFramePr>
            <a:graphicFrameLocks noChangeAspect="1"/>
          </p:cNvGraphicFramePr>
          <p:nvPr>
            <p:extLst>
              <p:ext uri="{D42A27DB-BD31-4B8C-83A1-F6EECF244321}">
                <p14:modId xmlns:p14="http://schemas.microsoft.com/office/powerpoint/2010/main" val="4198081005"/>
              </p:ext>
            </p:extLst>
          </p:nvPr>
        </p:nvGraphicFramePr>
        <p:xfrm>
          <a:off x="59617" y="5656881"/>
          <a:ext cx="1537432" cy="1201119"/>
        </p:xfrm>
        <a:graphic>
          <a:graphicData uri="http://schemas.openxmlformats.org/presentationml/2006/ole">
            <mc:AlternateContent xmlns:mc="http://schemas.openxmlformats.org/markup-compatibility/2006">
              <mc:Choice xmlns:v="urn:schemas-microsoft-com:vml" Requires="v">
                <p:oleObj spid="_x0000_s1038" name="Proyect" showAsIcon="1" r:id="rId6" imgW="914400" imgH="714240" progId="MSProject.Project.9">
                  <p:link updateAutomatic="1"/>
                </p:oleObj>
              </mc:Choice>
              <mc:Fallback>
                <p:oleObj name="Proyect" showAsIcon="1" r:id="rId6" imgW="914400" imgH="714240" progId="MSProject.Project.9">
                  <p:link updateAutomatic="1"/>
                  <p:pic>
                    <p:nvPicPr>
                      <p:cNvPr id="0" name=""/>
                      <p:cNvPicPr/>
                      <p:nvPr/>
                    </p:nvPicPr>
                    <p:blipFill>
                      <a:blip r:embed="rId7"/>
                      <a:stretch>
                        <a:fillRect/>
                      </a:stretch>
                    </p:blipFill>
                    <p:spPr>
                      <a:xfrm>
                        <a:off x="59617" y="5656881"/>
                        <a:ext cx="1537432" cy="1201119"/>
                      </a:xfrm>
                      <a:prstGeom prst="rect">
                        <a:avLst/>
                      </a:prstGeom>
                    </p:spPr>
                  </p:pic>
                </p:oleObj>
              </mc:Fallback>
            </mc:AlternateContent>
          </a:graphicData>
        </a:graphic>
      </p:graphicFrame>
    </p:spTree>
    <p:extLst>
      <p:ext uri="{BB962C8B-B14F-4D97-AF65-F5344CB8AC3E}">
        <p14:creationId xmlns:p14="http://schemas.microsoft.com/office/powerpoint/2010/main" val="12448299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1"/>
          <p:cNvSpPr>
            <a:spLocks noGrp="1"/>
          </p:cNvSpPr>
          <p:nvPr>
            <p:ph type="title"/>
          </p:nvPr>
        </p:nvSpPr>
        <p:spPr>
          <a:xfrm>
            <a:off x="389022" y="413992"/>
            <a:ext cx="9572625" cy="1325563"/>
          </a:xfrm>
        </p:spPr>
        <p:txBody>
          <a:bodyPr>
            <a:noAutofit/>
          </a:bodyPr>
          <a:lstStyle/>
          <a:p>
            <a:r>
              <a:rPr lang="es-MX" sz="3200" b="1" dirty="0" smtClean="0"/>
              <a:t>Gantt </a:t>
            </a:r>
            <a:endParaRPr lang="es-MX" sz="3200" b="1" dirty="0"/>
          </a:p>
        </p:txBody>
      </p:sp>
      <p:pic>
        <p:nvPicPr>
          <p:cNvPr id="7" name="Imagen 6">
            <a:hlinkClick r:id="rId3" action="ppaction://hlinkfile"/>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356656">
            <a:off x="9876012" y="-117233"/>
            <a:ext cx="2388014" cy="2388014"/>
          </a:xfrm>
          <a:prstGeom prst="rect">
            <a:avLst/>
          </a:prstGeom>
        </p:spPr>
      </p:pic>
      <p:pic>
        <p:nvPicPr>
          <p:cNvPr id="3" name="Imagen 2"/>
          <p:cNvPicPr>
            <a:picLocks noChangeAspect="1"/>
          </p:cNvPicPr>
          <p:nvPr/>
        </p:nvPicPr>
        <p:blipFill>
          <a:blip r:embed="rId5"/>
          <a:stretch>
            <a:fillRect/>
          </a:stretch>
        </p:blipFill>
        <p:spPr>
          <a:xfrm>
            <a:off x="2419665" y="1739555"/>
            <a:ext cx="7165356" cy="5094120"/>
          </a:xfrm>
          <a:prstGeom prst="rect">
            <a:avLst/>
          </a:prstGeom>
        </p:spPr>
      </p:pic>
      <p:graphicFrame>
        <p:nvGraphicFramePr>
          <p:cNvPr id="2" name="Objeto 1"/>
          <p:cNvGraphicFramePr>
            <a:graphicFrameLocks noChangeAspect="1"/>
          </p:cNvGraphicFramePr>
          <p:nvPr>
            <p:extLst>
              <p:ext uri="{D42A27DB-BD31-4B8C-83A1-F6EECF244321}">
                <p14:modId xmlns:p14="http://schemas.microsoft.com/office/powerpoint/2010/main" val="1159916369"/>
              </p:ext>
            </p:extLst>
          </p:nvPr>
        </p:nvGraphicFramePr>
        <p:xfrm>
          <a:off x="10388028" y="5517398"/>
          <a:ext cx="1684836" cy="1316278"/>
        </p:xfrm>
        <a:graphic>
          <a:graphicData uri="http://schemas.openxmlformats.org/presentationml/2006/ole">
            <mc:AlternateContent xmlns:mc="http://schemas.openxmlformats.org/markup-compatibility/2006">
              <mc:Choice xmlns:v="urn:schemas-microsoft-com:vml" Requires="v">
                <p:oleObj spid="_x0000_s2062" name="Hoja de cálculo" showAsIcon="1" r:id="rId6" imgW="914400" imgH="714240" progId="Excel.Sheet.12">
                  <p:link updateAutomatic="1"/>
                </p:oleObj>
              </mc:Choice>
              <mc:Fallback>
                <p:oleObj name="Hoja de cálculo" showAsIcon="1" r:id="rId6" imgW="914400" imgH="714240" progId="Excel.Sheet.12">
                  <p:link updateAutomatic="1"/>
                  <p:pic>
                    <p:nvPicPr>
                      <p:cNvPr id="0" name=""/>
                      <p:cNvPicPr/>
                      <p:nvPr/>
                    </p:nvPicPr>
                    <p:blipFill>
                      <a:blip r:embed="rId7"/>
                      <a:stretch>
                        <a:fillRect/>
                      </a:stretch>
                    </p:blipFill>
                    <p:spPr>
                      <a:xfrm>
                        <a:off x="10388028" y="5517398"/>
                        <a:ext cx="1684836" cy="1316278"/>
                      </a:xfrm>
                      <a:prstGeom prst="rect">
                        <a:avLst/>
                      </a:prstGeom>
                    </p:spPr>
                  </p:pic>
                </p:oleObj>
              </mc:Fallback>
            </mc:AlternateContent>
          </a:graphicData>
        </a:graphic>
      </p:graphicFrame>
    </p:spTree>
    <p:extLst>
      <p:ext uri="{BB962C8B-B14F-4D97-AF65-F5344CB8AC3E}">
        <p14:creationId xmlns:p14="http://schemas.microsoft.com/office/powerpoint/2010/main" val="363358823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1"/>
          <p:cNvSpPr>
            <a:spLocks noGrp="1"/>
          </p:cNvSpPr>
          <p:nvPr>
            <p:ph type="title"/>
          </p:nvPr>
        </p:nvSpPr>
        <p:spPr>
          <a:xfrm>
            <a:off x="389022" y="413992"/>
            <a:ext cx="9572625" cy="1325563"/>
          </a:xfrm>
        </p:spPr>
        <p:txBody>
          <a:bodyPr>
            <a:noAutofit/>
          </a:bodyPr>
          <a:lstStyle/>
          <a:p>
            <a:r>
              <a:rPr lang="es-MX" sz="3200" b="1" dirty="0" err="1"/>
              <a:t>Activities</a:t>
            </a:r>
            <a:r>
              <a:rPr lang="es-MX" sz="3200" b="1" dirty="0"/>
              <a:t> Calendar</a:t>
            </a:r>
          </a:p>
        </p:txBody>
      </p:sp>
      <p:pic>
        <p:nvPicPr>
          <p:cNvPr id="3" name="Imagen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57230" y="1739555"/>
            <a:ext cx="6417768" cy="5155360"/>
          </a:xfrm>
          <a:prstGeom prst="rect">
            <a:avLst/>
          </a:prstGeom>
        </p:spPr>
      </p:pic>
      <p:pic>
        <p:nvPicPr>
          <p:cNvPr id="2" name="Imagen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03185" y="1739555"/>
            <a:ext cx="6371813" cy="5118444"/>
          </a:xfrm>
          <a:prstGeom prst="rect">
            <a:avLst/>
          </a:prstGeom>
        </p:spPr>
      </p:pic>
      <p:graphicFrame>
        <p:nvGraphicFramePr>
          <p:cNvPr id="4" name="Objeto 3"/>
          <p:cNvGraphicFramePr>
            <a:graphicFrameLocks noChangeAspect="1"/>
          </p:cNvGraphicFramePr>
          <p:nvPr>
            <p:extLst>
              <p:ext uri="{D42A27DB-BD31-4B8C-83A1-F6EECF244321}">
                <p14:modId xmlns:p14="http://schemas.microsoft.com/office/powerpoint/2010/main" val="3768211749"/>
              </p:ext>
            </p:extLst>
          </p:nvPr>
        </p:nvGraphicFramePr>
        <p:xfrm>
          <a:off x="10324109" y="5548393"/>
          <a:ext cx="1676297" cy="1309607"/>
        </p:xfrm>
        <a:graphic>
          <a:graphicData uri="http://schemas.openxmlformats.org/presentationml/2006/ole">
            <mc:AlternateContent xmlns:mc="http://schemas.openxmlformats.org/markup-compatibility/2006">
              <mc:Choice xmlns:v="urn:schemas-microsoft-com:vml" Requires="v">
                <p:oleObj spid="_x0000_s3086" name="HTML Document" showAsIcon="1" r:id="rId5" imgW="914400" imgH="714240" progId="htmlfile">
                  <p:link updateAutomatic="1"/>
                </p:oleObj>
              </mc:Choice>
              <mc:Fallback>
                <p:oleObj name="HTML Document" showAsIcon="1" r:id="rId5" imgW="914400" imgH="714240" progId="htmlfile">
                  <p:link updateAutomatic="1"/>
                  <p:pic>
                    <p:nvPicPr>
                      <p:cNvPr id="0" name=""/>
                      <p:cNvPicPr/>
                      <p:nvPr/>
                    </p:nvPicPr>
                    <p:blipFill>
                      <a:blip r:embed="rId6"/>
                      <a:stretch>
                        <a:fillRect/>
                      </a:stretch>
                    </p:blipFill>
                    <p:spPr>
                      <a:xfrm>
                        <a:off x="10324109" y="5548393"/>
                        <a:ext cx="1676297" cy="1309607"/>
                      </a:xfrm>
                      <a:prstGeom prst="rect">
                        <a:avLst/>
                      </a:prstGeom>
                    </p:spPr>
                  </p:pic>
                </p:oleObj>
              </mc:Fallback>
            </mc:AlternateContent>
          </a:graphicData>
        </a:graphic>
      </p:graphicFrame>
      <p:pic>
        <p:nvPicPr>
          <p:cNvPr id="8" name="Imagen 7">
            <a:hlinkClick r:id="rId7" action="ppaction://hlinkfile"/>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356656">
            <a:off x="9876012" y="-117233"/>
            <a:ext cx="2388014" cy="2388014"/>
          </a:xfrm>
          <a:prstGeom prst="rect">
            <a:avLst/>
          </a:prstGeom>
        </p:spPr>
      </p:pic>
    </p:spTree>
    <p:extLst>
      <p:ext uri="{BB962C8B-B14F-4D97-AF65-F5344CB8AC3E}">
        <p14:creationId xmlns:p14="http://schemas.microsoft.com/office/powerpoint/2010/main" val="15298438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1"/>
          <p:cNvSpPr>
            <a:spLocks noGrp="1"/>
          </p:cNvSpPr>
          <p:nvPr>
            <p:ph type="title"/>
          </p:nvPr>
        </p:nvSpPr>
        <p:spPr>
          <a:xfrm>
            <a:off x="389022" y="413992"/>
            <a:ext cx="9572625" cy="1325563"/>
          </a:xfrm>
        </p:spPr>
        <p:txBody>
          <a:bodyPr>
            <a:noAutofit/>
          </a:bodyPr>
          <a:lstStyle/>
          <a:p>
            <a:r>
              <a:rPr lang="es-MX" sz="3200" b="1" dirty="0" err="1" smtClean="0"/>
              <a:t>Definitions</a:t>
            </a:r>
            <a:endParaRPr lang="es-MX" sz="3200" b="1" dirty="0"/>
          </a:p>
        </p:txBody>
      </p:sp>
      <p:pic>
        <p:nvPicPr>
          <p:cNvPr id="2" name="Imagen 1"/>
          <p:cNvPicPr>
            <a:picLocks noChangeAspect="1"/>
          </p:cNvPicPr>
          <p:nvPr/>
        </p:nvPicPr>
        <p:blipFill rotWithShape="1">
          <a:blip r:embed="rId3"/>
          <a:srcRect l="21991" t="24181" r="21455"/>
          <a:stretch/>
        </p:blipFill>
        <p:spPr>
          <a:xfrm>
            <a:off x="3285641" y="1658319"/>
            <a:ext cx="5455403" cy="5199681"/>
          </a:xfrm>
          <a:prstGeom prst="rect">
            <a:avLst/>
          </a:prstGeom>
        </p:spPr>
      </p:pic>
      <p:graphicFrame>
        <p:nvGraphicFramePr>
          <p:cNvPr id="4" name="Objeto 3"/>
          <p:cNvGraphicFramePr>
            <a:graphicFrameLocks noChangeAspect="1"/>
          </p:cNvGraphicFramePr>
          <p:nvPr>
            <p:extLst>
              <p:ext uri="{D42A27DB-BD31-4B8C-83A1-F6EECF244321}">
                <p14:modId xmlns:p14="http://schemas.microsoft.com/office/powerpoint/2010/main" val="289283556"/>
              </p:ext>
            </p:extLst>
          </p:nvPr>
        </p:nvGraphicFramePr>
        <p:xfrm>
          <a:off x="121403" y="5672380"/>
          <a:ext cx="1372668" cy="1072397"/>
        </p:xfrm>
        <a:graphic>
          <a:graphicData uri="http://schemas.openxmlformats.org/presentationml/2006/ole">
            <mc:AlternateContent xmlns:mc="http://schemas.openxmlformats.org/markup-compatibility/2006">
              <mc:Choice xmlns:v="urn:schemas-microsoft-com:vml" Requires="v">
                <p:oleObj spid="_x0000_s4110" name="Documento" showAsIcon="1" r:id="rId4" imgW="914400" imgH="714240" progId="Word.Document.12">
                  <p:link updateAutomatic="1"/>
                </p:oleObj>
              </mc:Choice>
              <mc:Fallback>
                <p:oleObj name="Documento" showAsIcon="1" r:id="rId4" imgW="914400" imgH="714240" progId="Word.Document.12">
                  <p:link updateAutomatic="1"/>
                  <p:pic>
                    <p:nvPicPr>
                      <p:cNvPr id="0" name=""/>
                      <p:cNvPicPr/>
                      <p:nvPr/>
                    </p:nvPicPr>
                    <p:blipFill>
                      <a:blip r:embed="rId5"/>
                      <a:stretch>
                        <a:fillRect/>
                      </a:stretch>
                    </p:blipFill>
                    <p:spPr>
                      <a:xfrm>
                        <a:off x="121403" y="5672380"/>
                        <a:ext cx="1372668" cy="1072397"/>
                      </a:xfrm>
                      <a:prstGeom prst="rect">
                        <a:avLst/>
                      </a:prstGeom>
                    </p:spPr>
                  </p:pic>
                </p:oleObj>
              </mc:Fallback>
            </mc:AlternateContent>
          </a:graphicData>
        </a:graphic>
      </p:graphicFrame>
      <p:pic>
        <p:nvPicPr>
          <p:cNvPr id="8" name="Imagen 7">
            <a:hlinkClick r:id="rId6" action="ppaction://hlinkfile"/>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356656">
            <a:off x="9876012" y="-117233"/>
            <a:ext cx="2388014" cy="2388014"/>
          </a:xfrm>
          <a:prstGeom prst="rect">
            <a:avLst/>
          </a:prstGeom>
        </p:spPr>
      </p:pic>
    </p:spTree>
    <p:extLst>
      <p:ext uri="{BB962C8B-B14F-4D97-AF65-F5344CB8AC3E}">
        <p14:creationId xmlns:p14="http://schemas.microsoft.com/office/powerpoint/2010/main" val="936950348"/>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normAutofit fontScale="90000"/>
          </a:bodyPr>
          <a:lstStyle/>
          <a:p>
            <a:pPr algn="ctr"/>
            <a:r>
              <a:rPr lang="es-MX" dirty="0" err="1" smtClean="0"/>
              <a:t>Comunication</a:t>
            </a:r>
            <a:r>
              <a:rPr lang="es-MX" dirty="0" smtClean="0"/>
              <a:t> </a:t>
            </a:r>
            <a:r>
              <a:rPr lang="es-MX" dirty="0" err="1" smtClean="0"/>
              <a:t>Matrix</a:t>
            </a:r>
            <a:endParaRPr lang="es-MX" dirty="0"/>
          </a:p>
        </p:txBody>
      </p:sp>
      <p:pic>
        <p:nvPicPr>
          <p:cNvPr id="6" name="Imagen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420" y="85725"/>
            <a:ext cx="1352474" cy="1247769"/>
          </a:xfrm>
          <a:prstGeom prst="rect">
            <a:avLst/>
          </a:prstGeom>
        </p:spPr>
      </p:pic>
      <p:sp>
        <p:nvSpPr>
          <p:cNvPr id="2" name="Marcador de texto 1"/>
          <p:cNvSpPr>
            <a:spLocks noGrp="1"/>
          </p:cNvSpPr>
          <p:nvPr>
            <p:ph type="body" sz="quarter" idx="13"/>
          </p:nvPr>
        </p:nvSpPr>
        <p:spPr/>
        <p:txBody>
          <a:bodyPr/>
          <a:lstStyle/>
          <a:p>
            <a:endParaRPr lang="es-MX"/>
          </a:p>
        </p:txBody>
      </p:sp>
      <p:pic>
        <p:nvPicPr>
          <p:cNvPr id="7" name="Imagen 6"/>
          <p:cNvPicPr>
            <a:picLocks noChangeAspect="1"/>
          </p:cNvPicPr>
          <p:nvPr/>
        </p:nvPicPr>
        <p:blipFill rotWithShape="1">
          <a:blip r:embed="rId4"/>
          <a:srcRect l="10423" t="25537" r="10048"/>
          <a:stretch/>
        </p:blipFill>
        <p:spPr>
          <a:xfrm>
            <a:off x="3146156" y="867905"/>
            <a:ext cx="7671661" cy="5106692"/>
          </a:xfrm>
          <a:prstGeom prst="rect">
            <a:avLst/>
          </a:prstGeom>
        </p:spPr>
      </p:pic>
      <p:graphicFrame>
        <p:nvGraphicFramePr>
          <p:cNvPr id="5" name="Objeto 4"/>
          <p:cNvGraphicFramePr>
            <a:graphicFrameLocks noChangeAspect="1"/>
          </p:cNvGraphicFramePr>
          <p:nvPr>
            <p:extLst>
              <p:ext uri="{D42A27DB-BD31-4B8C-83A1-F6EECF244321}">
                <p14:modId xmlns:p14="http://schemas.microsoft.com/office/powerpoint/2010/main" val="1951999132"/>
              </p:ext>
            </p:extLst>
          </p:nvPr>
        </p:nvGraphicFramePr>
        <p:xfrm>
          <a:off x="10612516" y="5718875"/>
          <a:ext cx="1458080" cy="1139125"/>
        </p:xfrm>
        <a:graphic>
          <a:graphicData uri="http://schemas.openxmlformats.org/presentationml/2006/ole">
            <mc:AlternateContent xmlns:mc="http://schemas.openxmlformats.org/markup-compatibility/2006">
              <mc:Choice xmlns:v="urn:schemas-microsoft-com:vml" Requires="v">
                <p:oleObj spid="_x0000_s5135" name="Documento" showAsIcon="1" r:id="rId5" imgW="914400" imgH="714240" progId="Word.Document.12">
                  <p:link updateAutomatic="1"/>
                </p:oleObj>
              </mc:Choice>
              <mc:Fallback>
                <p:oleObj name="Documento" showAsIcon="1" r:id="rId5" imgW="914400" imgH="714240" progId="Word.Document.12">
                  <p:link updateAutomatic="1"/>
                  <p:pic>
                    <p:nvPicPr>
                      <p:cNvPr id="0" name=""/>
                      <p:cNvPicPr/>
                      <p:nvPr/>
                    </p:nvPicPr>
                    <p:blipFill>
                      <a:blip r:embed="rId6"/>
                      <a:stretch>
                        <a:fillRect/>
                      </a:stretch>
                    </p:blipFill>
                    <p:spPr>
                      <a:xfrm>
                        <a:off x="10612516" y="5718875"/>
                        <a:ext cx="1458080" cy="1139125"/>
                      </a:xfrm>
                      <a:prstGeom prst="rect">
                        <a:avLst/>
                      </a:prstGeom>
                    </p:spPr>
                  </p:pic>
                </p:oleObj>
              </mc:Fallback>
            </mc:AlternateContent>
          </a:graphicData>
        </a:graphic>
      </p:graphicFrame>
    </p:spTree>
    <p:extLst>
      <p:ext uri="{BB962C8B-B14F-4D97-AF65-F5344CB8AC3E}">
        <p14:creationId xmlns:p14="http://schemas.microsoft.com/office/powerpoint/2010/main" val="17247807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smtClean="0"/>
              <a:t>Resources…</a:t>
            </a:r>
            <a:endParaRPr lang="en-US" sz="4800" dirty="0"/>
          </a:p>
        </p:txBody>
      </p:sp>
      <p:sp>
        <p:nvSpPr>
          <p:cNvPr id="3" name="Text Placeholder 2"/>
          <p:cNvSpPr>
            <a:spLocks noGrp="1"/>
          </p:cNvSpPr>
          <p:nvPr>
            <p:ph type="body" sz="quarter" idx="13"/>
          </p:nvPr>
        </p:nvSpPr>
        <p:spPr/>
        <p:txBody>
          <a:bodyPr/>
          <a:lstStyle/>
          <a:p>
            <a:endParaRPr lang="en-US" dirty="0"/>
          </a:p>
        </p:txBody>
      </p:sp>
      <p:pic>
        <p:nvPicPr>
          <p:cNvPr id="4" name="Imagen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87257" y="6088865"/>
            <a:ext cx="1670315" cy="602222"/>
          </a:xfrm>
          <a:prstGeom prst="rect">
            <a:avLst/>
          </a:prstGeom>
        </p:spPr>
      </p:pic>
      <p:pic>
        <p:nvPicPr>
          <p:cNvPr id="6" name="Imagen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97855" y="1797803"/>
            <a:ext cx="7158327" cy="5060197"/>
          </a:xfrm>
          <a:prstGeom prst="rect">
            <a:avLst/>
          </a:prstGeom>
        </p:spPr>
      </p:pic>
      <p:pic>
        <p:nvPicPr>
          <p:cNvPr id="8" name="Imagen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90405" y="172809"/>
            <a:ext cx="3951779" cy="3099047"/>
          </a:xfrm>
          <a:prstGeom prst="rect">
            <a:avLst/>
          </a:prstGeom>
        </p:spPr>
      </p:pic>
    </p:spTree>
    <p:extLst>
      <p:ext uri="{BB962C8B-B14F-4D97-AF65-F5344CB8AC3E}">
        <p14:creationId xmlns:p14="http://schemas.microsoft.com/office/powerpoint/2010/main" val="2081346877"/>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1"/>
          <p:cNvSpPr>
            <a:spLocks noGrp="1"/>
          </p:cNvSpPr>
          <p:nvPr>
            <p:ph type="title"/>
          </p:nvPr>
        </p:nvSpPr>
        <p:spPr>
          <a:xfrm>
            <a:off x="389022" y="413992"/>
            <a:ext cx="9572625" cy="1325563"/>
          </a:xfrm>
        </p:spPr>
        <p:txBody>
          <a:bodyPr>
            <a:noAutofit/>
          </a:bodyPr>
          <a:lstStyle/>
          <a:p>
            <a:r>
              <a:rPr lang="es-MX" sz="3200" b="1" dirty="0" err="1" smtClean="0"/>
              <a:t>Resources</a:t>
            </a:r>
            <a:r>
              <a:rPr lang="es-MX" sz="3200" b="1" dirty="0" smtClean="0"/>
              <a:t> Management</a:t>
            </a:r>
            <a:endParaRPr lang="es-MX" sz="3200" b="1" dirty="0"/>
          </a:p>
        </p:txBody>
      </p:sp>
      <p:pic>
        <p:nvPicPr>
          <p:cNvPr id="2" name="Imagen 1"/>
          <p:cNvPicPr>
            <a:picLocks noChangeAspect="1"/>
          </p:cNvPicPr>
          <p:nvPr/>
        </p:nvPicPr>
        <p:blipFill rotWithShape="1">
          <a:blip r:embed="rId3"/>
          <a:srcRect l="15886" t="21921" r="8441" b="17740"/>
          <a:stretch/>
        </p:blipFill>
        <p:spPr>
          <a:xfrm>
            <a:off x="2459077" y="2030279"/>
            <a:ext cx="7299702" cy="4138047"/>
          </a:xfrm>
          <a:prstGeom prst="rect">
            <a:avLst/>
          </a:prstGeom>
        </p:spPr>
      </p:pic>
      <p:graphicFrame>
        <p:nvGraphicFramePr>
          <p:cNvPr id="3" name="Objeto 2"/>
          <p:cNvGraphicFramePr>
            <a:graphicFrameLocks noChangeAspect="1"/>
          </p:cNvGraphicFramePr>
          <p:nvPr>
            <p:extLst>
              <p:ext uri="{D42A27DB-BD31-4B8C-83A1-F6EECF244321}">
                <p14:modId xmlns:p14="http://schemas.microsoft.com/office/powerpoint/2010/main" val="1370978425"/>
              </p:ext>
            </p:extLst>
          </p:nvPr>
        </p:nvGraphicFramePr>
        <p:xfrm>
          <a:off x="10685777" y="5780869"/>
          <a:ext cx="1378729" cy="1077132"/>
        </p:xfrm>
        <a:graphic>
          <a:graphicData uri="http://schemas.openxmlformats.org/presentationml/2006/ole">
            <mc:AlternateContent xmlns:mc="http://schemas.openxmlformats.org/markup-compatibility/2006">
              <mc:Choice xmlns:v="urn:schemas-microsoft-com:vml" Requires="v">
                <p:oleObj spid="_x0000_s6159" name="Documento" showAsIcon="1" r:id="rId4" imgW="914400" imgH="714240" progId="Word.Document.12">
                  <p:link updateAutomatic="1"/>
                </p:oleObj>
              </mc:Choice>
              <mc:Fallback>
                <p:oleObj name="Documento" showAsIcon="1" r:id="rId4" imgW="914400" imgH="714240" progId="Word.Document.12">
                  <p:link updateAutomatic="1"/>
                  <p:pic>
                    <p:nvPicPr>
                      <p:cNvPr id="0" name=""/>
                      <p:cNvPicPr/>
                      <p:nvPr/>
                    </p:nvPicPr>
                    <p:blipFill>
                      <a:blip r:embed="rId5"/>
                      <a:stretch>
                        <a:fillRect/>
                      </a:stretch>
                    </p:blipFill>
                    <p:spPr>
                      <a:xfrm>
                        <a:off x="10685777" y="5780869"/>
                        <a:ext cx="1378729" cy="1077132"/>
                      </a:xfrm>
                      <a:prstGeom prst="rect">
                        <a:avLst/>
                      </a:prstGeom>
                    </p:spPr>
                  </p:pic>
                </p:oleObj>
              </mc:Fallback>
            </mc:AlternateContent>
          </a:graphicData>
        </a:graphic>
      </p:graphicFrame>
      <p:pic>
        <p:nvPicPr>
          <p:cNvPr id="8" name="Imagen 7">
            <a:hlinkClick r:id="rId6" action="ppaction://hlinkfile"/>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356656">
            <a:off x="9876012" y="-117233"/>
            <a:ext cx="2388014" cy="2388014"/>
          </a:xfrm>
          <a:prstGeom prst="rect">
            <a:avLst/>
          </a:prstGeom>
        </p:spPr>
      </p:pic>
    </p:spTree>
    <p:extLst>
      <p:ext uri="{BB962C8B-B14F-4D97-AF65-F5344CB8AC3E}">
        <p14:creationId xmlns:p14="http://schemas.microsoft.com/office/powerpoint/2010/main" val="335450816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1"/>
          <p:cNvSpPr>
            <a:spLocks noGrp="1"/>
          </p:cNvSpPr>
          <p:nvPr>
            <p:ph type="title"/>
          </p:nvPr>
        </p:nvSpPr>
        <p:spPr>
          <a:xfrm>
            <a:off x="389022" y="413992"/>
            <a:ext cx="9572625" cy="1325563"/>
          </a:xfrm>
        </p:spPr>
        <p:txBody>
          <a:bodyPr>
            <a:noAutofit/>
          </a:bodyPr>
          <a:lstStyle/>
          <a:p>
            <a:r>
              <a:rPr lang="es-MX" sz="3200" b="1" dirty="0" err="1" smtClean="0"/>
              <a:t>Resources</a:t>
            </a:r>
            <a:r>
              <a:rPr lang="es-MX" sz="3200" b="1" dirty="0" smtClean="0"/>
              <a:t> Management</a:t>
            </a:r>
            <a:endParaRPr lang="es-MX" sz="3200" b="1" dirty="0"/>
          </a:p>
        </p:txBody>
      </p:sp>
      <p:graphicFrame>
        <p:nvGraphicFramePr>
          <p:cNvPr id="3" name="Objeto 2"/>
          <p:cNvGraphicFramePr>
            <a:graphicFrameLocks noChangeAspect="1"/>
          </p:cNvGraphicFramePr>
          <p:nvPr>
            <p:extLst>
              <p:ext uri="{D42A27DB-BD31-4B8C-83A1-F6EECF244321}">
                <p14:modId xmlns:p14="http://schemas.microsoft.com/office/powerpoint/2010/main" val="84942800"/>
              </p:ext>
            </p:extLst>
          </p:nvPr>
        </p:nvGraphicFramePr>
        <p:xfrm>
          <a:off x="10685777" y="5780869"/>
          <a:ext cx="1378729" cy="1077132"/>
        </p:xfrm>
        <a:graphic>
          <a:graphicData uri="http://schemas.openxmlformats.org/presentationml/2006/ole">
            <mc:AlternateContent xmlns:mc="http://schemas.openxmlformats.org/markup-compatibility/2006">
              <mc:Choice xmlns:v="urn:schemas-microsoft-com:vml" Requires="v">
                <p:oleObj spid="_x0000_s7183" name="Documento" showAsIcon="1" r:id="rId3" imgW="914400" imgH="714240" progId="Word.Document.12">
                  <p:link updateAutomatic="1"/>
                </p:oleObj>
              </mc:Choice>
              <mc:Fallback>
                <p:oleObj name="Documento" showAsIcon="1" r:id="rId3" imgW="914400" imgH="714240" progId="Word.Document.12">
                  <p:link updateAutomatic="1"/>
                  <p:pic>
                    <p:nvPicPr>
                      <p:cNvPr id="0" name=""/>
                      <p:cNvPicPr/>
                      <p:nvPr/>
                    </p:nvPicPr>
                    <p:blipFill>
                      <a:blip r:embed="rId4"/>
                      <a:stretch>
                        <a:fillRect/>
                      </a:stretch>
                    </p:blipFill>
                    <p:spPr>
                      <a:xfrm>
                        <a:off x="10685777" y="5780869"/>
                        <a:ext cx="1378729" cy="1077132"/>
                      </a:xfrm>
                      <a:prstGeom prst="rect">
                        <a:avLst/>
                      </a:prstGeom>
                    </p:spPr>
                  </p:pic>
                </p:oleObj>
              </mc:Fallback>
            </mc:AlternateContent>
          </a:graphicData>
        </a:graphic>
      </p:graphicFrame>
      <p:pic>
        <p:nvPicPr>
          <p:cNvPr id="4" name="Imagen 3"/>
          <p:cNvPicPr>
            <a:picLocks noChangeAspect="1"/>
          </p:cNvPicPr>
          <p:nvPr/>
        </p:nvPicPr>
        <p:blipFill rotWithShape="1">
          <a:blip r:embed="rId5"/>
          <a:srcRect t="7006" r="42835"/>
          <a:stretch/>
        </p:blipFill>
        <p:spPr>
          <a:xfrm>
            <a:off x="3834044" y="1298621"/>
            <a:ext cx="6127603" cy="5571642"/>
          </a:xfrm>
          <a:prstGeom prst="rect">
            <a:avLst/>
          </a:prstGeom>
        </p:spPr>
      </p:pic>
      <p:sp>
        <p:nvSpPr>
          <p:cNvPr id="5" name="CuadroTexto 4"/>
          <p:cNvSpPr txBox="1"/>
          <p:nvPr/>
        </p:nvSpPr>
        <p:spPr>
          <a:xfrm>
            <a:off x="263472" y="4826675"/>
            <a:ext cx="3409627" cy="2031325"/>
          </a:xfrm>
          <a:prstGeom prst="rect">
            <a:avLst/>
          </a:prstGeom>
          <a:noFill/>
        </p:spPr>
        <p:txBody>
          <a:bodyPr wrap="square" rtlCol="0">
            <a:spAutoFit/>
          </a:bodyPr>
          <a:lstStyle/>
          <a:p>
            <a:r>
              <a:rPr lang="es-MX" dirty="0">
                <a:hlinkClick r:id="rId6"/>
              </a:rPr>
              <a:t>https://</a:t>
            </a:r>
            <a:r>
              <a:rPr lang="es-MX" dirty="0" smtClean="0">
                <a:hlinkClick r:id="rId6"/>
              </a:rPr>
              <a:t>neuvoo.com.mx/salario/salario-Desarrollador-Web</a:t>
            </a:r>
            <a:endParaRPr lang="es-MX" dirty="0" smtClean="0"/>
          </a:p>
          <a:p>
            <a:endParaRPr lang="es-MX" dirty="0"/>
          </a:p>
          <a:p>
            <a:r>
              <a:rPr lang="es-MX" dirty="0">
                <a:hlinkClick r:id="rId7"/>
              </a:rPr>
              <a:t>https://</a:t>
            </a:r>
            <a:r>
              <a:rPr lang="es-MX" dirty="0" smtClean="0">
                <a:hlinkClick r:id="rId7"/>
              </a:rPr>
              <a:t>computerhoy.com/noticias/software/sueldo-programadores-descubierto-31147</a:t>
            </a:r>
            <a:endParaRPr lang="es-MX" dirty="0" smtClean="0"/>
          </a:p>
          <a:p>
            <a:endParaRPr lang="es-MX" dirty="0"/>
          </a:p>
        </p:txBody>
      </p:sp>
      <p:pic>
        <p:nvPicPr>
          <p:cNvPr id="8" name="Imagen 7">
            <a:hlinkClick r:id="rId8" action="ppaction://hlinkfile"/>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356656">
            <a:off x="9876012" y="-117233"/>
            <a:ext cx="2388014" cy="2388014"/>
          </a:xfrm>
          <a:prstGeom prst="rect">
            <a:avLst/>
          </a:prstGeom>
        </p:spPr>
      </p:pic>
    </p:spTree>
    <p:extLst>
      <p:ext uri="{BB962C8B-B14F-4D97-AF65-F5344CB8AC3E}">
        <p14:creationId xmlns:p14="http://schemas.microsoft.com/office/powerpoint/2010/main" val="398256752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1"/>
          <p:cNvSpPr>
            <a:spLocks noGrp="1"/>
          </p:cNvSpPr>
          <p:nvPr>
            <p:ph type="title"/>
          </p:nvPr>
        </p:nvSpPr>
        <p:spPr>
          <a:xfrm>
            <a:off x="389022" y="413992"/>
            <a:ext cx="9572625" cy="1325563"/>
          </a:xfrm>
        </p:spPr>
        <p:txBody>
          <a:bodyPr>
            <a:noAutofit/>
          </a:bodyPr>
          <a:lstStyle/>
          <a:p>
            <a:r>
              <a:rPr lang="es-MX" sz="3200" b="1" dirty="0" err="1" smtClean="0"/>
              <a:t>Resources</a:t>
            </a:r>
            <a:r>
              <a:rPr lang="es-MX" sz="3200" b="1" dirty="0" smtClean="0"/>
              <a:t> Management</a:t>
            </a:r>
            <a:endParaRPr lang="es-MX" sz="3200" b="1" dirty="0"/>
          </a:p>
        </p:txBody>
      </p:sp>
      <p:graphicFrame>
        <p:nvGraphicFramePr>
          <p:cNvPr id="3" name="Objeto 2"/>
          <p:cNvGraphicFramePr>
            <a:graphicFrameLocks noChangeAspect="1"/>
          </p:cNvGraphicFramePr>
          <p:nvPr>
            <p:extLst>
              <p:ext uri="{D42A27DB-BD31-4B8C-83A1-F6EECF244321}">
                <p14:modId xmlns:p14="http://schemas.microsoft.com/office/powerpoint/2010/main" val="891048808"/>
              </p:ext>
            </p:extLst>
          </p:nvPr>
        </p:nvGraphicFramePr>
        <p:xfrm>
          <a:off x="10685777" y="5780869"/>
          <a:ext cx="1378729" cy="1077132"/>
        </p:xfrm>
        <a:graphic>
          <a:graphicData uri="http://schemas.openxmlformats.org/presentationml/2006/ole">
            <mc:AlternateContent xmlns:mc="http://schemas.openxmlformats.org/markup-compatibility/2006">
              <mc:Choice xmlns:v="urn:schemas-microsoft-com:vml" Requires="v">
                <p:oleObj spid="_x0000_s8206" name="Documento" showAsIcon="1" r:id="rId3" imgW="914400" imgH="714240" progId="Word.Document.12">
                  <p:link updateAutomatic="1"/>
                </p:oleObj>
              </mc:Choice>
              <mc:Fallback>
                <p:oleObj name="Documento" showAsIcon="1" r:id="rId3" imgW="914400" imgH="714240" progId="Word.Document.12">
                  <p:link updateAutomatic="1"/>
                  <p:pic>
                    <p:nvPicPr>
                      <p:cNvPr id="0" name=""/>
                      <p:cNvPicPr/>
                      <p:nvPr/>
                    </p:nvPicPr>
                    <p:blipFill>
                      <a:blip r:embed="rId4"/>
                      <a:stretch>
                        <a:fillRect/>
                      </a:stretch>
                    </p:blipFill>
                    <p:spPr>
                      <a:xfrm>
                        <a:off x="10685777" y="5780869"/>
                        <a:ext cx="1378729" cy="1077132"/>
                      </a:xfrm>
                      <a:prstGeom prst="rect">
                        <a:avLst/>
                      </a:prstGeom>
                    </p:spPr>
                  </p:pic>
                </p:oleObj>
              </mc:Fallback>
            </mc:AlternateContent>
          </a:graphicData>
        </a:graphic>
      </p:graphicFrame>
      <p:pic>
        <p:nvPicPr>
          <p:cNvPr id="4" name="Imagen 3"/>
          <p:cNvPicPr>
            <a:picLocks noChangeAspect="1"/>
          </p:cNvPicPr>
          <p:nvPr/>
        </p:nvPicPr>
        <p:blipFill rotWithShape="1">
          <a:blip r:embed="rId5"/>
          <a:srcRect l="14600" t="21469" r="13262"/>
          <a:stretch/>
        </p:blipFill>
        <p:spPr>
          <a:xfrm>
            <a:off x="2800040" y="1472339"/>
            <a:ext cx="6958739" cy="5385661"/>
          </a:xfrm>
          <a:prstGeom prst="rect">
            <a:avLst/>
          </a:prstGeom>
        </p:spPr>
      </p:pic>
      <p:sp>
        <p:nvSpPr>
          <p:cNvPr id="5" name="CuadroTexto 4"/>
          <p:cNvSpPr txBox="1"/>
          <p:nvPr/>
        </p:nvSpPr>
        <p:spPr>
          <a:xfrm>
            <a:off x="0" y="3766088"/>
            <a:ext cx="2622480" cy="1754326"/>
          </a:xfrm>
          <a:prstGeom prst="rect">
            <a:avLst/>
          </a:prstGeom>
          <a:noFill/>
        </p:spPr>
        <p:txBody>
          <a:bodyPr wrap="square" rtlCol="0">
            <a:spAutoFit/>
          </a:bodyPr>
          <a:lstStyle/>
          <a:p>
            <a:r>
              <a:rPr lang="es-MX" dirty="0">
                <a:hlinkClick r:id="rId6"/>
              </a:rPr>
              <a:t>http://</a:t>
            </a:r>
            <a:r>
              <a:rPr lang="es-MX" dirty="0" smtClean="0">
                <a:hlinkClick r:id="rId6"/>
              </a:rPr>
              <a:t>bibliodigitalibd.senado.gob.mx/bitstream/handle/123456789/1709/Tarifas_Electricas.pdf?sequence=1&amp;isAllowed=y</a:t>
            </a:r>
            <a:endParaRPr lang="es-MX" dirty="0" smtClean="0"/>
          </a:p>
          <a:p>
            <a:endParaRPr lang="es-MX" dirty="0"/>
          </a:p>
        </p:txBody>
      </p:sp>
      <p:pic>
        <p:nvPicPr>
          <p:cNvPr id="8" name="Imagen 7">
            <a:hlinkClick r:id="rId7" action="ppaction://hlinkfile"/>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356656">
            <a:off x="9876012" y="-117233"/>
            <a:ext cx="2388014" cy="2388014"/>
          </a:xfrm>
          <a:prstGeom prst="rect">
            <a:avLst/>
          </a:prstGeom>
        </p:spPr>
      </p:pic>
    </p:spTree>
    <p:extLst>
      <p:ext uri="{BB962C8B-B14F-4D97-AF65-F5344CB8AC3E}">
        <p14:creationId xmlns:p14="http://schemas.microsoft.com/office/powerpoint/2010/main" val="119679401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p:cNvSpPr>
            <a:spLocks noGrp="1"/>
          </p:cNvSpPr>
          <p:nvPr>
            <p:ph type="body" sz="quarter" idx="14"/>
          </p:nvPr>
        </p:nvSpPr>
        <p:spPr/>
        <p:txBody>
          <a:bodyPr/>
          <a:lstStyle/>
          <a:p>
            <a:r>
              <a:rPr lang="es-MX" dirty="0"/>
              <a:t>WEB SITE</a:t>
            </a:r>
          </a:p>
        </p:txBody>
      </p:sp>
      <p:pic>
        <p:nvPicPr>
          <p:cNvPr id="4" name="Imagen 3"/>
          <p:cNvPicPr/>
          <p:nvPr/>
        </p:nvPicPr>
        <p:blipFill rotWithShape="1">
          <a:blip r:embed="rId2"/>
          <a:srcRect t="5882"/>
          <a:stretch/>
        </p:blipFill>
        <p:spPr>
          <a:xfrm>
            <a:off x="1751308" y="836908"/>
            <a:ext cx="7826644" cy="5703375"/>
          </a:xfrm>
          <a:prstGeom prst="rect">
            <a:avLst/>
          </a:prstGeom>
        </p:spPr>
      </p:pic>
    </p:spTree>
    <p:extLst>
      <p:ext uri="{BB962C8B-B14F-4D97-AF65-F5344CB8AC3E}">
        <p14:creationId xmlns:p14="http://schemas.microsoft.com/office/powerpoint/2010/main" val="182562979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1"/>
          <p:cNvSpPr>
            <a:spLocks noGrp="1"/>
          </p:cNvSpPr>
          <p:nvPr>
            <p:ph type="title"/>
          </p:nvPr>
        </p:nvSpPr>
        <p:spPr>
          <a:xfrm>
            <a:off x="389022" y="413992"/>
            <a:ext cx="9572625" cy="1325563"/>
          </a:xfrm>
        </p:spPr>
        <p:txBody>
          <a:bodyPr>
            <a:noAutofit/>
          </a:bodyPr>
          <a:lstStyle/>
          <a:p>
            <a:r>
              <a:rPr lang="es-MX" sz="3200" b="1" dirty="0" err="1" smtClean="0"/>
              <a:t>Resources</a:t>
            </a:r>
            <a:r>
              <a:rPr lang="es-MX" sz="3200" b="1" dirty="0" smtClean="0"/>
              <a:t> Management</a:t>
            </a:r>
            <a:endParaRPr lang="es-MX" sz="3200" b="1" dirty="0"/>
          </a:p>
        </p:txBody>
      </p:sp>
      <p:graphicFrame>
        <p:nvGraphicFramePr>
          <p:cNvPr id="3" name="Objeto 2"/>
          <p:cNvGraphicFramePr>
            <a:graphicFrameLocks noChangeAspect="1"/>
          </p:cNvGraphicFramePr>
          <p:nvPr>
            <p:extLst>
              <p:ext uri="{D42A27DB-BD31-4B8C-83A1-F6EECF244321}">
                <p14:modId xmlns:p14="http://schemas.microsoft.com/office/powerpoint/2010/main" val="3597586567"/>
              </p:ext>
            </p:extLst>
          </p:nvPr>
        </p:nvGraphicFramePr>
        <p:xfrm>
          <a:off x="9923621" y="2872308"/>
          <a:ext cx="1378729" cy="1077132"/>
        </p:xfrm>
        <a:graphic>
          <a:graphicData uri="http://schemas.openxmlformats.org/presentationml/2006/ole">
            <mc:AlternateContent xmlns:mc="http://schemas.openxmlformats.org/markup-compatibility/2006">
              <mc:Choice xmlns:v="urn:schemas-microsoft-com:vml" Requires="v">
                <p:oleObj spid="_x0000_s9231" name="Documento" showAsIcon="1" r:id="rId3" imgW="914400" imgH="714240" progId="Word.Document.12">
                  <p:link updateAutomatic="1"/>
                </p:oleObj>
              </mc:Choice>
              <mc:Fallback>
                <p:oleObj name="Documento" showAsIcon="1" r:id="rId3" imgW="914400" imgH="714240" progId="Word.Document.12">
                  <p:link updateAutomatic="1"/>
                  <p:pic>
                    <p:nvPicPr>
                      <p:cNvPr id="0" name=""/>
                      <p:cNvPicPr/>
                      <p:nvPr/>
                    </p:nvPicPr>
                    <p:blipFill>
                      <a:blip r:embed="rId4"/>
                      <a:stretch>
                        <a:fillRect/>
                      </a:stretch>
                    </p:blipFill>
                    <p:spPr>
                      <a:xfrm>
                        <a:off x="9923621" y="2872308"/>
                        <a:ext cx="1378729" cy="1077132"/>
                      </a:xfrm>
                      <a:prstGeom prst="rect">
                        <a:avLst/>
                      </a:prstGeom>
                    </p:spPr>
                  </p:pic>
                </p:oleObj>
              </mc:Fallback>
            </mc:AlternateContent>
          </a:graphicData>
        </a:graphic>
      </p:graphicFrame>
      <p:sp>
        <p:nvSpPr>
          <p:cNvPr id="5" name="CuadroTexto 4"/>
          <p:cNvSpPr txBox="1"/>
          <p:nvPr/>
        </p:nvSpPr>
        <p:spPr>
          <a:xfrm>
            <a:off x="8782373" y="5082193"/>
            <a:ext cx="3409627" cy="2031325"/>
          </a:xfrm>
          <a:prstGeom prst="rect">
            <a:avLst/>
          </a:prstGeom>
          <a:noFill/>
        </p:spPr>
        <p:txBody>
          <a:bodyPr wrap="square" rtlCol="0">
            <a:spAutoFit/>
          </a:bodyPr>
          <a:lstStyle/>
          <a:p>
            <a:r>
              <a:rPr lang="es-MX" dirty="0">
                <a:hlinkClick r:id="rId5"/>
              </a:rPr>
              <a:t>https://</a:t>
            </a:r>
            <a:r>
              <a:rPr lang="es-MX" dirty="0" smtClean="0">
                <a:hlinkClick r:id="rId5"/>
              </a:rPr>
              <a:t>neuvoo.com.mx/salario/salario-Desarrollador-Web</a:t>
            </a:r>
            <a:endParaRPr lang="es-MX" dirty="0" smtClean="0"/>
          </a:p>
          <a:p>
            <a:endParaRPr lang="es-MX" dirty="0"/>
          </a:p>
          <a:p>
            <a:r>
              <a:rPr lang="es-MX" dirty="0">
                <a:hlinkClick r:id="rId6"/>
              </a:rPr>
              <a:t>https://</a:t>
            </a:r>
            <a:r>
              <a:rPr lang="es-MX" dirty="0" smtClean="0">
                <a:hlinkClick r:id="rId6"/>
              </a:rPr>
              <a:t>computerhoy.com/noticias/software/sueldo-programadores-descubierto-31147</a:t>
            </a:r>
            <a:endParaRPr lang="es-MX" dirty="0" smtClean="0"/>
          </a:p>
          <a:p>
            <a:endParaRPr lang="es-MX" dirty="0"/>
          </a:p>
        </p:txBody>
      </p:sp>
      <p:pic>
        <p:nvPicPr>
          <p:cNvPr id="2" name="Imagen 1"/>
          <p:cNvPicPr>
            <a:picLocks noChangeAspect="1"/>
          </p:cNvPicPr>
          <p:nvPr/>
        </p:nvPicPr>
        <p:blipFill rotWithShape="1">
          <a:blip r:embed="rId7"/>
          <a:srcRect l="5763" t="22147" r="3461"/>
          <a:stretch/>
        </p:blipFill>
        <p:spPr>
          <a:xfrm>
            <a:off x="170495" y="1518834"/>
            <a:ext cx="8756542" cy="5339166"/>
          </a:xfrm>
          <a:prstGeom prst="rect">
            <a:avLst/>
          </a:prstGeom>
        </p:spPr>
      </p:pic>
      <p:pic>
        <p:nvPicPr>
          <p:cNvPr id="8" name="Imagen 7">
            <a:hlinkClick r:id="rId8" action="ppaction://hlinkfile"/>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356656">
            <a:off x="9876012" y="-117233"/>
            <a:ext cx="2388014" cy="2388014"/>
          </a:xfrm>
          <a:prstGeom prst="rect">
            <a:avLst/>
          </a:prstGeom>
        </p:spPr>
      </p:pic>
    </p:spTree>
    <p:extLst>
      <p:ext uri="{BB962C8B-B14F-4D97-AF65-F5344CB8AC3E}">
        <p14:creationId xmlns:p14="http://schemas.microsoft.com/office/powerpoint/2010/main" val="3690550393"/>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normAutofit/>
          </a:bodyPr>
          <a:lstStyle/>
          <a:p>
            <a:pPr algn="ctr"/>
            <a:r>
              <a:rPr lang="es-MX" dirty="0" smtClean="0"/>
              <a:t>SUPLIERS</a:t>
            </a:r>
            <a:endParaRPr lang="es-MX" dirty="0"/>
          </a:p>
        </p:txBody>
      </p:sp>
      <p:pic>
        <p:nvPicPr>
          <p:cNvPr id="6" name="Imagen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420" y="85725"/>
            <a:ext cx="1352474" cy="1247769"/>
          </a:xfrm>
          <a:prstGeom prst="rect">
            <a:avLst/>
          </a:prstGeom>
        </p:spPr>
      </p:pic>
      <p:sp>
        <p:nvSpPr>
          <p:cNvPr id="2" name="Marcador de texto 1"/>
          <p:cNvSpPr>
            <a:spLocks noGrp="1"/>
          </p:cNvSpPr>
          <p:nvPr>
            <p:ph type="body" sz="quarter" idx="13"/>
          </p:nvPr>
        </p:nvSpPr>
        <p:spPr/>
        <p:txBody>
          <a:bodyPr/>
          <a:lstStyle/>
          <a:p>
            <a:r>
              <a:rPr lang="es-MX" sz="1600" dirty="0">
                <a:hlinkClick r:id="rId4"/>
              </a:rPr>
              <a:t>https://buzzvizz.com/mejores-marcas-de-portatiles</a:t>
            </a:r>
            <a:r>
              <a:rPr lang="es-MX" sz="1600" dirty="0" smtClean="0">
                <a:hlinkClick r:id="rId4"/>
              </a:rPr>
              <a:t>/</a:t>
            </a:r>
            <a:endParaRPr lang="es-MX" sz="1600" dirty="0" smtClean="0"/>
          </a:p>
          <a:p>
            <a:r>
              <a:rPr lang="es-MX" sz="1600" dirty="0">
                <a:hlinkClick r:id="rId5"/>
              </a:rPr>
              <a:t>https://portatiles-baratos.net/comparativa</a:t>
            </a:r>
            <a:r>
              <a:rPr lang="es-MX" sz="1600" dirty="0" smtClean="0">
                <a:hlinkClick r:id="rId5"/>
              </a:rPr>
              <a:t>/</a:t>
            </a:r>
            <a:endParaRPr lang="es-MX" sz="1600" dirty="0" smtClean="0"/>
          </a:p>
        </p:txBody>
      </p:sp>
      <p:pic>
        <p:nvPicPr>
          <p:cNvPr id="4" name="Imagen 3"/>
          <p:cNvPicPr>
            <a:picLocks noChangeAspect="1"/>
          </p:cNvPicPr>
          <p:nvPr/>
        </p:nvPicPr>
        <p:blipFill rotWithShape="1">
          <a:blip r:embed="rId6"/>
          <a:srcRect l="20706" t="22825" r="9245"/>
          <a:stretch/>
        </p:blipFill>
        <p:spPr>
          <a:xfrm>
            <a:off x="3316637" y="955730"/>
            <a:ext cx="6757260" cy="5292671"/>
          </a:xfrm>
          <a:prstGeom prst="rect">
            <a:avLst/>
          </a:prstGeom>
        </p:spPr>
      </p:pic>
      <p:graphicFrame>
        <p:nvGraphicFramePr>
          <p:cNvPr id="8" name="Objeto 7"/>
          <p:cNvGraphicFramePr>
            <a:graphicFrameLocks noChangeAspect="1"/>
          </p:cNvGraphicFramePr>
          <p:nvPr>
            <p:extLst>
              <p:ext uri="{D42A27DB-BD31-4B8C-83A1-F6EECF244321}">
                <p14:modId xmlns:p14="http://schemas.microsoft.com/office/powerpoint/2010/main" val="1193121679"/>
              </p:ext>
            </p:extLst>
          </p:nvPr>
        </p:nvGraphicFramePr>
        <p:xfrm>
          <a:off x="10588561" y="5703377"/>
          <a:ext cx="1477919" cy="1154624"/>
        </p:xfrm>
        <a:graphic>
          <a:graphicData uri="http://schemas.openxmlformats.org/presentationml/2006/ole">
            <mc:AlternateContent xmlns:mc="http://schemas.openxmlformats.org/markup-compatibility/2006">
              <mc:Choice xmlns:v="urn:schemas-microsoft-com:vml" Requires="v">
                <p:oleObj spid="_x0000_s10255" name="Documento" showAsIcon="1" r:id="rId7" imgW="914400" imgH="714240" progId="Word.Document.12">
                  <p:link updateAutomatic="1"/>
                </p:oleObj>
              </mc:Choice>
              <mc:Fallback>
                <p:oleObj name="Documento" showAsIcon="1" r:id="rId7" imgW="914400" imgH="714240" progId="Word.Document.12">
                  <p:link updateAutomatic="1"/>
                  <p:pic>
                    <p:nvPicPr>
                      <p:cNvPr id="0" name=""/>
                      <p:cNvPicPr/>
                      <p:nvPr/>
                    </p:nvPicPr>
                    <p:blipFill>
                      <a:blip r:embed="rId8"/>
                      <a:stretch>
                        <a:fillRect/>
                      </a:stretch>
                    </p:blipFill>
                    <p:spPr>
                      <a:xfrm>
                        <a:off x="10588561" y="5703377"/>
                        <a:ext cx="1477919" cy="1154624"/>
                      </a:xfrm>
                      <a:prstGeom prst="rect">
                        <a:avLst/>
                      </a:prstGeom>
                    </p:spPr>
                  </p:pic>
                </p:oleObj>
              </mc:Fallback>
            </mc:AlternateContent>
          </a:graphicData>
        </a:graphic>
      </p:graphicFrame>
    </p:spTree>
    <p:extLst>
      <p:ext uri="{BB962C8B-B14F-4D97-AF65-F5344CB8AC3E}">
        <p14:creationId xmlns:p14="http://schemas.microsoft.com/office/powerpoint/2010/main" val="2030200879"/>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normAutofit/>
          </a:bodyPr>
          <a:lstStyle/>
          <a:p>
            <a:pPr algn="ctr"/>
            <a:r>
              <a:rPr lang="es-MX" dirty="0" smtClean="0"/>
              <a:t>SUPLIERS</a:t>
            </a:r>
            <a:endParaRPr lang="es-MX" dirty="0"/>
          </a:p>
        </p:txBody>
      </p:sp>
      <p:pic>
        <p:nvPicPr>
          <p:cNvPr id="6" name="Imagen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420" y="85725"/>
            <a:ext cx="1352474" cy="1247769"/>
          </a:xfrm>
          <a:prstGeom prst="rect">
            <a:avLst/>
          </a:prstGeom>
        </p:spPr>
      </p:pic>
      <p:sp>
        <p:nvSpPr>
          <p:cNvPr id="2" name="Marcador de texto 1"/>
          <p:cNvSpPr>
            <a:spLocks noGrp="1"/>
          </p:cNvSpPr>
          <p:nvPr>
            <p:ph type="body" sz="quarter" idx="13"/>
          </p:nvPr>
        </p:nvSpPr>
        <p:spPr/>
        <p:txBody>
          <a:bodyPr/>
          <a:lstStyle/>
          <a:p>
            <a:r>
              <a:rPr lang="es-MX" sz="1600" dirty="0">
                <a:hlinkClick r:id="rId4"/>
              </a:rPr>
              <a:t>https://buzzvizz.com/mejores-marcas-de-portatiles</a:t>
            </a:r>
            <a:r>
              <a:rPr lang="es-MX" sz="1600" dirty="0" smtClean="0">
                <a:hlinkClick r:id="rId4"/>
              </a:rPr>
              <a:t>/</a:t>
            </a:r>
            <a:endParaRPr lang="es-MX" sz="1600" dirty="0" smtClean="0"/>
          </a:p>
          <a:p>
            <a:r>
              <a:rPr lang="es-MX" sz="1600" dirty="0">
                <a:hlinkClick r:id="rId5"/>
              </a:rPr>
              <a:t>https://portatiles-baratos.net/comparativa</a:t>
            </a:r>
            <a:r>
              <a:rPr lang="es-MX" sz="1600" dirty="0" smtClean="0">
                <a:hlinkClick r:id="rId5"/>
              </a:rPr>
              <a:t>/</a:t>
            </a:r>
            <a:endParaRPr lang="es-MX" sz="1600" dirty="0" smtClean="0"/>
          </a:p>
        </p:txBody>
      </p:sp>
      <p:graphicFrame>
        <p:nvGraphicFramePr>
          <p:cNvPr id="8" name="Objeto 7"/>
          <p:cNvGraphicFramePr>
            <a:graphicFrameLocks noChangeAspect="1"/>
          </p:cNvGraphicFramePr>
          <p:nvPr>
            <p:extLst>
              <p:ext uri="{D42A27DB-BD31-4B8C-83A1-F6EECF244321}">
                <p14:modId xmlns:p14="http://schemas.microsoft.com/office/powerpoint/2010/main" val="955457111"/>
              </p:ext>
            </p:extLst>
          </p:nvPr>
        </p:nvGraphicFramePr>
        <p:xfrm>
          <a:off x="10588561" y="5703377"/>
          <a:ext cx="1477919" cy="1154624"/>
        </p:xfrm>
        <a:graphic>
          <a:graphicData uri="http://schemas.openxmlformats.org/presentationml/2006/ole">
            <mc:AlternateContent xmlns:mc="http://schemas.openxmlformats.org/markup-compatibility/2006">
              <mc:Choice xmlns:v="urn:schemas-microsoft-com:vml" Requires="v">
                <p:oleObj spid="_x0000_s11275" name="Documento" showAsIcon="1" r:id="rId6" imgW="914400" imgH="714240" progId="Word.Document.12">
                  <p:link updateAutomatic="1"/>
                </p:oleObj>
              </mc:Choice>
              <mc:Fallback>
                <p:oleObj name="Documento" showAsIcon="1" r:id="rId6" imgW="914400" imgH="714240" progId="Word.Document.12">
                  <p:link updateAutomatic="1"/>
                  <p:pic>
                    <p:nvPicPr>
                      <p:cNvPr id="0" name=""/>
                      <p:cNvPicPr/>
                      <p:nvPr/>
                    </p:nvPicPr>
                    <p:blipFill>
                      <a:blip r:embed="rId7"/>
                      <a:stretch>
                        <a:fillRect/>
                      </a:stretch>
                    </p:blipFill>
                    <p:spPr>
                      <a:xfrm>
                        <a:off x="10588561" y="5703377"/>
                        <a:ext cx="1477919" cy="1154624"/>
                      </a:xfrm>
                      <a:prstGeom prst="rect">
                        <a:avLst/>
                      </a:prstGeom>
                    </p:spPr>
                  </p:pic>
                </p:oleObj>
              </mc:Fallback>
            </mc:AlternateContent>
          </a:graphicData>
        </a:graphic>
      </p:graphicFrame>
      <p:pic>
        <p:nvPicPr>
          <p:cNvPr id="5" name="Imagen 4"/>
          <p:cNvPicPr>
            <a:picLocks noChangeAspect="1"/>
          </p:cNvPicPr>
          <p:nvPr/>
        </p:nvPicPr>
        <p:blipFill rotWithShape="1">
          <a:blip r:embed="rId8"/>
          <a:srcRect t="6451" r="35174" b="7110"/>
          <a:stretch/>
        </p:blipFill>
        <p:spPr>
          <a:xfrm>
            <a:off x="3418883" y="1084882"/>
            <a:ext cx="5027223" cy="4757980"/>
          </a:xfrm>
          <a:prstGeom prst="rect">
            <a:avLst/>
          </a:prstGeom>
        </p:spPr>
      </p:pic>
    </p:spTree>
    <p:extLst>
      <p:ext uri="{BB962C8B-B14F-4D97-AF65-F5344CB8AC3E}">
        <p14:creationId xmlns:p14="http://schemas.microsoft.com/office/powerpoint/2010/main" val="154214896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Text Placeholder 2"/>
          <p:cNvSpPr>
            <a:spLocks noGrp="1"/>
          </p:cNvSpPr>
          <p:nvPr>
            <p:ph type="body" sz="quarter" idx="13"/>
          </p:nvPr>
        </p:nvSpPr>
        <p:spPr/>
        <p:txBody>
          <a:bodyPr/>
          <a:lstStyle/>
          <a:p>
            <a:endParaRPr lang="en-US" dirty="0"/>
          </a:p>
        </p:txBody>
      </p:sp>
      <p:pic>
        <p:nvPicPr>
          <p:cNvPr id="7" name="Imagen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35333" y="508627"/>
            <a:ext cx="2286521" cy="3290050"/>
          </a:xfrm>
          <a:prstGeom prst="rect">
            <a:avLst/>
          </a:prstGeom>
        </p:spPr>
      </p:pic>
      <p:pic>
        <p:nvPicPr>
          <p:cNvPr id="6" name="Imagen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87257" y="6088865"/>
            <a:ext cx="1670315" cy="602222"/>
          </a:xfrm>
          <a:prstGeom prst="rect">
            <a:avLst/>
          </a:prstGeom>
        </p:spPr>
      </p:pic>
    </p:spTree>
    <p:extLst>
      <p:ext uri="{BB962C8B-B14F-4D97-AF65-F5344CB8AC3E}">
        <p14:creationId xmlns:p14="http://schemas.microsoft.com/office/powerpoint/2010/main" val="124782023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b="1" dirty="0" smtClean="0"/>
              <a:t>Objective General</a:t>
            </a:r>
            <a:endParaRPr lang="es-MX" b="1" dirty="0"/>
          </a:p>
        </p:txBody>
      </p:sp>
      <p:sp>
        <p:nvSpPr>
          <p:cNvPr id="7" name="Marcador de texto 2"/>
          <p:cNvSpPr>
            <a:spLocks noGrp="1"/>
          </p:cNvSpPr>
          <p:nvPr>
            <p:ph type="body" sz="quarter" idx="13"/>
          </p:nvPr>
        </p:nvSpPr>
        <p:spPr>
          <a:xfrm>
            <a:off x="1318447" y="3073343"/>
            <a:ext cx="9699587" cy="3784657"/>
          </a:xfrm>
        </p:spPr>
        <p:txBody>
          <a:bodyPr>
            <a:normAutofit/>
          </a:bodyPr>
          <a:lstStyle/>
          <a:p>
            <a:r>
              <a:rPr lang="es-MX" dirty="0" smtClean="0">
                <a:latin typeface="Arial" panose="020B0604020202020204" pitchFamily="34" charset="0"/>
                <a:cs typeface="Arial" panose="020B0604020202020204" pitchFamily="34" charset="0"/>
              </a:rPr>
              <a:t>●</a:t>
            </a:r>
            <a:endParaRPr lang="es-MX" dirty="0" smtClean="0">
              <a:solidFill>
                <a:schemeClr val="tx1"/>
              </a:solidFill>
              <a:latin typeface="Arial" panose="020B0604020202020204" pitchFamily="34" charset="0"/>
              <a:cs typeface="Arial" panose="020B0604020202020204" pitchFamily="34" charset="0"/>
            </a:endParaRPr>
          </a:p>
          <a:p>
            <a:pPr algn="just"/>
            <a:r>
              <a:rPr lang="en-US" sz="2400" dirty="0">
                <a:solidFill>
                  <a:schemeClr val="tx1"/>
                </a:solidFill>
                <a:latin typeface="Arial" panose="020B0604020202020204" pitchFamily="34" charset="0"/>
                <a:cs typeface="Arial" panose="020B0604020202020204" pitchFamily="34" charset="0"/>
              </a:rPr>
              <a:t>Develop an advertising website for the company "</a:t>
            </a:r>
            <a:r>
              <a:rPr lang="en-US" sz="2400" dirty="0" err="1">
                <a:solidFill>
                  <a:schemeClr val="tx1"/>
                </a:solidFill>
                <a:latin typeface="Arial" panose="020B0604020202020204" pitchFamily="34" charset="0"/>
                <a:cs typeface="Arial" panose="020B0604020202020204" pitchFamily="34" charset="0"/>
              </a:rPr>
              <a:t>Barquillos</a:t>
            </a:r>
            <a:r>
              <a:rPr lang="en-US" sz="2400" dirty="0">
                <a:solidFill>
                  <a:schemeClr val="tx1"/>
                </a:solidFill>
                <a:latin typeface="Arial" panose="020B0604020202020204" pitchFamily="34" charset="0"/>
                <a:cs typeface="Arial" panose="020B0604020202020204" pitchFamily="34" charset="0"/>
              </a:rPr>
              <a:t> Choc" of </a:t>
            </a:r>
            <a:r>
              <a:rPr lang="en-US" sz="2400" dirty="0" err="1">
                <a:solidFill>
                  <a:schemeClr val="tx1"/>
                </a:solidFill>
                <a:latin typeface="Arial" panose="020B0604020202020204" pitchFamily="34" charset="0"/>
                <a:cs typeface="Arial" panose="020B0604020202020204" pitchFamily="34" charset="0"/>
              </a:rPr>
              <a:t>Acámbaro</a:t>
            </a:r>
            <a:r>
              <a:rPr lang="en-US" sz="2400" dirty="0">
                <a:solidFill>
                  <a:schemeClr val="tx1"/>
                </a:solidFill>
                <a:latin typeface="Arial" panose="020B0604020202020204" pitchFamily="34" charset="0"/>
                <a:cs typeface="Arial" panose="020B0604020202020204" pitchFamily="34" charset="0"/>
              </a:rPr>
              <a:t>, Guanajuato, which began on February 02 and will end on April 13, 2018, with web tools such as the PHP web programming language and some frameworks design as can be bootstrap, among others. In order to provide a tool that favors its advertising methods.</a:t>
            </a:r>
            <a:endParaRPr lang="es-MX" dirty="0" smtClean="0">
              <a:solidFill>
                <a:schemeClr val="tx1"/>
              </a:solidFill>
              <a:latin typeface="Arial" panose="020B0604020202020204" pitchFamily="34" charset="0"/>
              <a:cs typeface="Arial" panose="020B0604020202020204" pitchFamily="34" charset="0"/>
            </a:endParaRPr>
          </a:p>
          <a:p>
            <a:endParaRPr lang="es-MX" dirty="0">
              <a:latin typeface="Arial" panose="020B0604020202020204" pitchFamily="34" charset="0"/>
              <a:cs typeface="Arial" panose="020B0604020202020204" pitchFamily="34" charset="0"/>
            </a:endParaRPr>
          </a:p>
          <a:p>
            <a:endParaRPr lang="es-MX" dirty="0"/>
          </a:p>
        </p:txBody>
      </p:sp>
      <p:sp>
        <p:nvSpPr>
          <p:cNvPr id="3" name="Marcador de texto 2"/>
          <p:cNvSpPr>
            <a:spLocks noGrp="1"/>
          </p:cNvSpPr>
          <p:nvPr>
            <p:ph type="body" sz="quarter" idx="13"/>
          </p:nvPr>
        </p:nvSpPr>
        <p:spPr/>
        <p:txBody>
          <a:bodyPr/>
          <a:lstStyle/>
          <a:p>
            <a:endParaRPr lang="es-MX"/>
          </a:p>
        </p:txBody>
      </p:sp>
    </p:spTree>
    <p:extLst>
      <p:ext uri="{BB962C8B-B14F-4D97-AF65-F5344CB8AC3E}">
        <p14:creationId xmlns:p14="http://schemas.microsoft.com/office/powerpoint/2010/main" val="241018922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es-MX" b="1" dirty="0" smtClean="0"/>
              <a:t>Methodological Objective</a:t>
            </a:r>
            <a:endParaRPr lang="es-MX" b="1" dirty="0"/>
          </a:p>
        </p:txBody>
      </p:sp>
      <p:sp>
        <p:nvSpPr>
          <p:cNvPr id="3" name="Marcador de texto 2"/>
          <p:cNvSpPr>
            <a:spLocks noGrp="1"/>
          </p:cNvSpPr>
          <p:nvPr>
            <p:ph type="body" sz="quarter" idx="13"/>
          </p:nvPr>
        </p:nvSpPr>
        <p:spPr/>
        <p:txBody>
          <a:bodyPr/>
          <a:lstStyle/>
          <a:p>
            <a:endParaRPr lang="es-MX"/>
          </a:p>
        </p:txBody>
      </p:sp>
      <p:sp>
        <p:nvSpPr>
          <p:cNvPr id="4" name="Marcador de texto 3"/>
          <p:cNvSpPr>
            <a:spLocks noGrp="1"/>
          </p:cNvSpPr>
          <p:nvPr>
            <p:ph type="body" sz="quarter" idx="13"/>
          </p:nvPr>
        </p:nvSpPr>
        <p:spPr/>
        <p:txBody>
          <a:bodyPr/>
          <a:lstStyle/>
          <a:p>
            <a:endParaRPr lang="es-MX"/>
          </a:p>
        </p:txBody>
      </p:sp>
      <p:sp>
        <p:nvSpPr>
          <p:cNvPr id="9" name="Marcador de texto 2"/>
          <p:cNvSpPr>
            <a:spLocks noGrp="1"/>
          </p:cNvSpPr>
          <p:nvPr>
            <p:ph type="body" sz="quarter" idx="13"/>
          </p:nvPr>
        </p:nvSpPr>
        <p:spPr>
          <a:xfrm>
            <a:off x="1432747" y="2574925"/>
            <a:ext cx="9699587" cy="4551657"/>
          </a:xfrm>
        </p:spPr>
        <p:txBody>
          <a:bodyPr>
            <a:normAutofit fontScale="62500" lnSpcReduction="20000"/>
          </a:bodyPr>
          <a:lstStyle/>
          <a:p>
            <a:r>
              <a:rPr lang="es-MX" dirty="0" smtClean="0">
                <a:latin typeface="Arial" panose="020B0604020202020204" pitchFamily="34" charset="0"/>
                <a:cs typeface="Arial" panose="020B0604020202020204" pitchFamily="34" charset="0"/>
              </a:rPr>
              <a:t>●</a:t>
            </a:r>
            <a:endParaRPr lang="es-MX" dirty="0" smtClean="0">
              <a:solidFill>
                <a:schemeClr val="tx1"/>
              </a:solidFill>
              <a:latin typeface="Arial" panose="020B0604020202020204" pitchFamily="34" charset="0"/>
              <a:cs typeface="Arial" panose="020B0604020202020204" pitchFamily="34" charset="0"/>
            </a:endParaRPr>
          </a:p>
          <a:p>
            <a:pPr algn="just">
              <a:lnSpc>
                <a:spcPct val="120000"/>
              </a:lnSpc>
            </a:pPr>
            <a:r>
              <a:rPr lang="es-MX" dirty="0">
                <a:solidFill>
                  <a:schemeClr val="tx1"/>
                </a:solidFill>
              </a:rPr>
              <a:t> </a:t>
            </a:r>
          </a:p>
          <a:p>
            <a:pPr lvl="0" algn="just">
              <a:lnSpc>
                <a:spcPct val="120000"/>
              </a:lnSpc>
            </a:pPr>
            <a:r>
              <a:rPr lang="es-MX" dirty="0" smtClean="0">
                <a:solidFill>
                  <a:schemeClr val="tx1"/>
                </a:solidFill>
                <a:latin typeface="Arial" panose="020B0604020202020204" pitchFamily="34" charset="0"/>
                <a:cs typeface="Arial" panose="020B0604020202020204" pitchFamily="34" charset="0"/>
              </a:rPr>
              <a:t>●  </a:t>
            </a:r>
            <a:r>
              <a:rPr lang="en-US" dirty="0">
                <a:solidFill>
                  <a:schemeClr val="tx1"/>
                </a:solidFill>
              </a:rPr>
              <a:t>Plan activities for the construction of web management focused on the management of requirements and flows in project management.</a:t>
            </a:r>
          </a:p>
          <a:p>
            <a:pPr lvl="0" algn="just">
              <a:lnSpc>
                <a:spcPct val="120000"/>
              </a:lnSpc>
            </a:pPr>
            <a:endParaRPr lang="en-US" dirty="0">
              <a:solidFill>
                <a:schemeClr val="tx1"/>
              </a:solidFill>
            </a:endParaRPr>
          </a:p>
          <a:p>
            <a:pPr lvl="0" algn="just">
              <a:lnSpc>
                <a:spcPct val="120000"/>
              </a:lnSpc>
            </a:pPr>
            <a:r>
              <a:rPr lang="en-US" dirty="0">
                <a:solidFill>
                  <a:schemeClr val="tx1"/>
                </a:solidFill>
              </a:rPr>
              <a:t>● Carry out an investigation and compilation of the necessary material by means of data collection techniques for the construction of the web system.</a:t>
            </a:r>
          </a:p>
          <a:p>
            <a:pPr lvl="0" algn="just">
              <a:lnSpc>
                <a:spcPct val="120000"/>
              </a:lnSpc>
            </a:pPr>
            <a:endParaRPr lang="en-US" dirty="0">
              <a:solidFill>
                <a:schemeClr val="tx1"/>
              </a:solidFill>
            </a:endParaRPr>
          </a:p>
          <a:p>
            <a:pPr lvl="0" algn="just">
              <a:lnSpc>
                <a:spcPct val="120000"/>
              </a:lnSpc>
            </a:pPr>
            <a:r>
              <a:rPr lang="en-US" dirty="0">
                <a:solidFill>
                  <a:schemeClr val="tx1"/>
                </a:solidFill>
              </a:rPr>
              <a:t>● Analyze the information collected, to define the requirements and make the choice of the appropriate methodology for the planning and development of the project.</a:t>
            </a:r>
            <a:endParaRPr lang="es-MX" dirty="0" smtClean="0">
              <a:solidFill>
                <a:schemeClr val="tx1"/>
              </a:solidFill>
              <a:latin typeface="Arial" panose="020B0604020202020204" pitchFamily="34" charset="0"/>
              <a:cs typeface="Arial" panose="020B0604020202020204" pitchFamily="34" charset="0"/>
            </a:endParaRPr>
          </a:p>
          <a:p>
            <a:endParaRPr lang="es-MX" dirty="0">
              <a:latin typeface="Arial" panose="020B0604020202020204" pitchFamily="34" charset="0"/>
              <a:cs typeface="Arial" panose="020B0604020202020204" pitchFamily="34" charset="0"/>
            </a:endParaRPr>
          </a:p>
          <a:p>
            <a:endParaRPr lang="es-MX" dirty="0"/>
          </a:p>
        </p:txBody>
      </p:sp>
    </p:spTree>
    <p:extLst>
      <p:ext uri="{BB962C8B-B14F-4D97-AF65-F5344CB8AC3E}">
        <p14:creationId xmlns:p14="http://schemas.microsoft.com/office/powerpoint/2010/main" val="180391721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p:cNvSpPr txBox="1">
            <a:spLocks/>
          </p:cNvSpPr>
          <p:nvPr/>
        </p:nvSpPr>
        <p:spPr>
          <a:xfrm>
            <a:off x="1394647" y="1108075"/>
            <a:ext cx="9699587" cy="4551657"/>
          </a:xfrm>
          <a:prstGeom prst="rect">
            <a:avLst/>
          </a:prstGeom>
        </p:spPr>
        <p:txBody>
          <a:bodyPr>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just">
              <a:lnSpc>
                <a:spcPct val="100000"/>
              </a:lnSpc>
              <a:buNone/>
            </a:pPr>
            <a:r>
              <a:rPr lang="en-US" sz="2300" dirty="0">
                <a:latin typeface="Arial" panose="020B0604020202020204" pitchFamily="34" charset="0"/>
                <a:cs typeface="Arial" panose="020B0604020202020204" pitchFamily="34" charset="0"/>
              </a:rPr>
              <a:t>● Design the UML diagrams showing the interaction of the processes that will be carried out between the user and the system, with the necessary tools (</a:t>
            </a:r>
            <a:r>
              <a:rPr lang="en-US" sz="2300" dirty="0" err="1">
                <a:latin typeface="Arial" panose="020B0604020202020204" pitchFamily="34" charset="0"/>
                <a:cs typeface="Arial" panose="020B0604020202020204" pitchFamily="34" charset="0"/>
              </a:rPr>
              <a:t>StarUML</a:t>
            </a:r>
            <a:r>
              <a:rPr lang="en-US" sz="2300" dirty="0">
                <a:latin typeface="Arial" panose="020B0604020202020204" pitchFamily="34" charset="0"/>
                <a:cs typeface="Arial" panose="020B0604020202020204" pitchFamily="34" charset="0"/>
              </a:rPr>
              <a:t>, </a:t>
            </a:r>
            <a:r>
              <a:rPr lang="en-US" sz="2300" dirty="0" err="1">
                <a:latin typeface="Arial" panose="020B0604020202020204" pitchFamily="34" charset="0"/>
                <a:cs typeface="Arial" panose="020B0604020202020204" pitchFamily="34" charset="0"/>
              </a:rPr>
              <a:t>PHPMyAdmin</a:t>
            </a:r>
            <a:r>
              <a:rPr lang="en-US" sz="2300" dirty="0">
                <a:latin typeface="Arial" panose="020B0604020202020204" pitchFamily="34" charset="0"/>
                <a:cs typeface="Arial" panose="020B0604020202020204" pitchFamily="34" charset="0"/>
              </a:rPr>
              <a:t>).</a:t>
            </a:r>
          </a:p>
          <a:p>
            <a:pPr marL="0" lvl="0" indent="0" algn="just">
              <a:lnSpc>
                <a:spcPct val="100000"/>
              </a:lnSpc>
              <a:buNone/>
            </a:pPr>
            <a:endParaRPr lang="en-US" sz="2300" dirty="0">
              <a:latin typeface="Arial" panose="020B0604020202020204" pitchFamily="34" charset="0"/>
              <a:cs typeface="Arial" panose="020B0604020202020204" pitchFamily="34" charset="0"/>
            </a:endParaRPr>
          </a:p>
          <a:p>
            <a:pPr marL="0" lvl="0" indent="0" algn="just">
              <a:lnSpc>
                <a:spcPct val="100000"/>
              </a:lnSpc>
              <a:buNone/>
            </a:pPr>
            <a:r>
              <a:rPr lang="en-US" sz="2300" dirty="0">
                <a:latin typeface="Arial" panose="020B0604020202020204" pitchFamily="34" charset="0"/>
                <a:cs typeface="Arial" panose="020B0604020202020204" pitchFamily="34" charset="0"/>
              </a:rPr>
              <a:t>● Make a sketch of the web system, to be able to define the navigation map and identify the components for the construction of the database, with the software </a:t>
            </a:r>
            <a:r>
              <a:rPr lang="en-US" sz="2300" dirty="0" err="1">
                <a:latin typeface="Arial" panose="020B0604020202020204" pitchFamily="34" charset="0"/>
                <a:cs typeface="Arial" panose="020B0604020202020204" pitchFamily="34" charset="0"/>
              </a:rPr>
              <a:t>Balsamiq</a:t>
            </a:r>
            <a:r>
              <a:rPr lang="en-US" sz="2300" dirty="0">
                <a:latin typeface="Arial" panose="020B0604020202020204" pitchFamily="34" charset="0"/>
                <a:cs typeface="Arial" panose="020B0604020202020204" pitchFamily="34" charset="0"/>
              </a:rPr>
              <a:t> Mockups and Corel Draw x7.</a:t>
            </a:r>
          </a:p>
          <a:p>
            <a:pPr marL="0" lvl="0" indent="0" algn="just">
              <a:lnSpc>
                <a:spcPct val="100000"/>
              </a:lnSpc>
              <a:buNone/>
            </a:pPr>
            <a:endParaRPr lang="en-US" sz="2300" dirty="0">
              <a:latin typeface="Arial" panose="020B0604020202020204" pitchFamily="34" charset="0"/>
              <a:cs typeface="Arial" panose="020B0604020202020204" pitchFamily="34" charset="0"/>
            </a:endParaRPr>
          </a:p>
          <a:p>
            <a:pPr marL="0" lvl="0" indent="0" algn="just">
              <a:lnSpc>
                <a:spcPct val="100000"/>
              </a:lnSpc>
              <a:buNone/>
            </a:pPr>
            <a:r>
              <a:rPr lang="en-US" sz="2300" dirty="0">
                <a:latin typeface="Arial" panose="020B0604020202020204" pitchFamily="34" charset="0"/>
                <a:cs typeface="Arial" panose="020B0604020202020204" pitchFamily="34" charset="0"/>
              </a:rPr>
              <a:t>● Design the diagrams of the database.</a:t>
            </a:r>
          </a:p>
          <a:p>
            <a:pPr marL="0" lvl="0" indent="0" algn="just">
              <a:lnSpc>
                <a:spcPct val="100000"/>
              </a:lnSpc>
              <a:buNone/>
            </a:pPr>
            <a:endParaRPr lang="en-US" sz="2300" dirty="0">
              <a:latin typeface="Arial" panose="020B0604020202020204" pitchFamily="34" charset="0"/>
              <a:cs typeface="Arial" panose="020B0604020202020204" pitchFamily="34" charset="0"/>
            </a:endParaRPr>
          </a:p>
          <a:p>
            <a:pPr marL="0" lvl="0" indent="0" algn="just">
              <a:lnSpc>
                <a:spcPct val="100000"/>
              </a:lnSpc>
              <a:buNone/>
            </a:pPr>
            <a:r>
              <a:rPr lang="en-US" sz="2300" dirty="0">
                <a:latin typeface="Arial" panose="020B0604020202020204" pitchFamily="34" charset="0"/>
                <a:cs typeface="Arial" panose="020B0604020202020204" pitchFamily="34" charset="0"/>
              </a:rPr>
              <a:t>● Encode the web system database in the MYSQL database management system.</a:t>
            </a:r>
            <a:endParaRPr lang="es-MX" dirty="0" smtClean="0">
              <a:latin typeface="Arial" panose="020B0604020202020204" pitchFamily="34" charset="0"/>
              <a:cs typeface="Arial" panose="020B0604020202020204" pitchFamily="34" charset="0"/>
            </a:endParaRPr>
          </a:p>
          <a:p>
            <a:endParaRPr lang="es-MX" dirty="0" smtClean="0">
              <a:latin typeface="Arial" panose="020B0604020202020204" pitchFamily="34" charset="0"/>
              <a:cs typeface="Arial" panose="020B0604020202020204" pitchFamily="34" charset="0"/>
            </a:endParaRPr>
          </a:p>
          <a:p>
            <a:endParaRPr lang="es-MX" dirty="0"/>
          </a:p>
        </p:txBody>
      </p:sp>
    </p:spTree>
    <p:extLst>
      <p:ext uri="{BB962C8B-B14F-4D97-AF65-F5344CB8AC3E}">
        <p14:creationId xmlns:p14="http://schemas.microsoft.com/office/powerpoint/2010/main" val="463276958"/>
      </p:ext>
    </p:extLst>
  </p:cSld>
  <p:clrMapOvr>
    <a:masterClrMapping/>
  </p:clrMapOvr>
  <p:timing>
    <p:tnLst>
      <p:par>
        <p:cTn id="1" dur="indefinite" restart="never" nodeType="tmRoot"/>
      </p:par>
    </p:tnLst>
  </p:timing>
</p:sld>
</file>

<file path=ppt/theme/theme1.xml><?xml version="1.0" encoding="utf-8"?>
<a:theme xmlns:a="http://schemas.openxmlformats.org/drawingml/2006/main" name="Business">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ID8 DesingSlides_v1_Business new.potx" id="{6F6EAF87-0828-494E-AB21-A9D3F7557206}" vid="{CE556E03-16A9-423B-B08D-CFFEF5E0379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haredWithUsers xmlns="f40e8ec9-c0d5-46bf-ada4-d85cb00858d0">
      <UserInfo>
        <DisplayName/>
        <AccountId xsi:nil="true"/>
        <AccountType/>
      </UserInfo>
    </SharedWithUser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A033B31DA58764B9C95249EE3674570" ma:contentTypeVersion="3" ma:contentTypeDescription="Create a new document." ma:contentTypeScope="" ma:versionID="95dc898934bc55d44f916a4c37f6ed9f">
  <xsd:schema xmlns:xsd="http://www.w3.org/2001/XMLSchema" xmlns:xs="http://www.w3.org/2001/XMLSchema" xmlns:p="http://schemas.microsoft.com/office/2006/metadata/properties" xmlns:ns2="f40e8ec9-c0d5-46bf-ada4-d85cb00858d0" xmlns:ns3="904e2ea1-c14c-483b-89ef-f6b2df6ba23c" targetNamespace="http://schemas.microsoft.com/office/2006/metadata/properties" ma:root="true" ma:fieldsID="b2e5cbfe1fc3ad2df5ba46ab37a879c3" ns2:_="" ns3:_="">
    <xsd:import namespace="f40e8ec9-c0d5-46bf-ada4-d85cb00858d0"/>
    <xsd:import namespace="904e2ea1-c14c-483b-89ef-f6b2df6ba23c"/>
    <xsd:element name="properties">
      <xsd:complexType>
        <xsd:sequence>
          <xsd:element name="documentManagement">
            <xsd:complexType>
              <xsd:all>
                <xsd:element ref="ns2:SharedWithUsers" minOccurs="0"/>
                <xsd:element ref="ns3:SharingHintHash"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40e8ec9-c0d5-46bf-ada4-d85cb00858d0"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904e2ea1-c14c-483b-89ef-f6b2df6ba23c" elementFormDefault="qualified">
    <xsd:import namespace="http://schemas.microsoft.com/office/2006/documentManagement/types"/>
    <xsd:import namespace="http://schemas.microsoft.com/office/infopath/2007/PartnerControls"/>
    <xsd:element name="SharingHintHash" ma:index="9" nillable="true" ma:displayName="Sharing Hint Hash" ma:internalName="SharingHintHash" ma:readOnly="true">
      <xsd:simpleType>
        <xsd:restriction base="dms:Text"/>
      </xsd:simpleType>
    </xsd:element>
    <xsd:element name="SharedWithDetails" ma:index="10"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FC88AED-DDA3-4E85-A6A8-FD03E97F5871}">
  <ds:schemaRefs>
    <ds:schemaRef ds:uri="http://schemas.microsoft.com/sharepoint/v3/contenttype/forms"/>
  </ds:schemaRefs>
</ds:datastoreItem>
</file>

<file path=customXml/itemProps2.xml><?xml version="1.0" encoding="utf-8"?>
<ds:datastoreItem xmlns:ds="http://schemas.openxmlformats.org/officeDocument/2006/customXml" ds:itemID="{F80F74D5-53BD-4753-803D-A53A678D4C85}">
  <ds:schemaRefs>
    <ds:schemaRef ds:uri="904e2ea1-c14c-483b-89ef-f6b2df6ba23c"/>
    <ds:schemaRef ds:uri="http://purl.org/dc/terms/"/>
    <ds:schemaRef ds:uri="f40e8ec9-c0d5-46bf-ada4-d85cb00858d0"/>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schemas.openxmlformats.org/package/2006/metadata/core-properties"/>
    <ds:schemaRef ds:uri="http://www.w3.org/XML/1998/namespace"/>
    <ds:schemaRef ds:uri="http://purl.org/dc/dcmitype/"/>
  </ds:schemaRefs>
</ds:datastoreItem>
</file>

<file path=customXml/itemProps3.xml><?xml version="1.0" encoding="utf-8"?>
<ds:datastoreItem xmlns:ds="http://schemas.openxmlformats.org/officeDocument/2006/customXml" ds:itemID="{02BE5A9D-64DF-46EE-BCE5-9B667E1C0FA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40e8ec9-c0d5-46bf-ada4-d85cb00858d0"/>
    <ds:schemaRef ds:uri="904e2ea1-c14c-483b-89ef-f6b2df6ba23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Presentación de negocios (diseño azul)</Template>
  <TotalTime>0</TotalTime>
  <Words>458</Words>
  <Application>Microsoft Office PowerPoint</Application>
  <PresentationFormat>Panorámica</PresentationFormat>
  <Paragraphs>97</Paragraphs>
  <Slides>52</Slides>
  <Notes>0</Notes>
  <HiddenSlides>0</HiddenSlides>
  <MMClips>0</MMClips>
  <ScaleCrop>false</ScaleCrop>
  <HeadingPairs>
    <vt:vector size="8" baseType="variant">
      <vt:variant>
        <vt:lpstr>Fuentes usadas</vt:lpstr>
      </vt:variant>
      <vt:variant>
        <vt:i4>4</vt:i4>
      </vt:variant>
      <vt:variant>
        <vt:lpstr>Tema</vt:lpstr>
      </vt:variant>
      <vt:variant>
        <vt:i4>1</vt:i4>
      </vt:variant>
      <vt:variant>
        <vt:lpstr>Vínculos</vt:lpstr>
      </vt:variant>
      <vt:variant>
        <vt:i4>11</vt:i4>
      </vt:variant>
      <vt:variant>
        <vt:lpstr>Títulos de diapositiva</vt:lpstr>
      </vt:variant>
      <vt:variant>
        <vt:i4>52</vt:i4>
      </vt:variant>
    </vt:vector>
  </HeadingPairs>
  <TitlesOfParts>
    <vt:vector size="68" baseType="lpstr">
      <vt:lpstr>Arial</vt:lpstr>
      <vt:lpstr>Calibri</vt:lpstr>
      <vt:lpstr>Calibri Light</vt:lpstr>
      <vt:lpstr>Century Gothic</vt:lpstr>
      <vt:lpstr>Business</vt:lpstr>
      <vt:lpstr>C:\Users\Osckr\Desktop\01_AtarYa\Actividad1_Parcial3\Planeación de Proyectos\WBS_BarquillosChoc.mpp</vt:lpstr>
      <vt:lpstr>C:\Users\Osckr\Desktop\01_AtarYa\Actividad1_Parcial3\Planeación de Proyectos\Gantt diagram.xlsx</vt:lpstr>
      <vt:lpstr>C:\Users\Osckr\Desktop\01_AtarYa\Actividad1_Parcial3\Planeación de Proyectos\Events Calendar.jpg</vt:lpstr>
      <vt:lpstr>C:\Users\Osckr\Desktop\01_AtarYa\Actividad1_Parcial3\Planeación de Proyectos\Definitions.docx</vt:lpstr>
      <vt:lpstr>C:\Users\Osckr\Desktop\01_AtarYa\Actividad1_Parcial3\Planeación de Proyectos\Communication Matrix.docx</vt:lpstr>
      <vt:lpstr>C:\Users\Osckr\Desktop\01_AtarYa\Actividad1_Parcial3\Planeación de Proyectos\Resource Management.docx</vt:lpstr>
      <vt:lpstr>C:\Users\Osckr\Desktop\01_AtarYa\Actividad1_Parcial3\Planeación de Proyectos\Resource Management.docx</vt:lpstr>
      <vt:lpstr>C:\Users\Osckr\Desktop\01_AtarYa\Actividad1_Parcial3\Planeación de Proyectos\Resource Management.docx</vt:lpstr>
      <vt:lpstr>C:\Users\Osckr\Desktop\01_AtarYa\Actividad1_Parcial3\Planeación de Proyectos\Resource Management.docx</vt:lpstr>
      <vt:lpstr>C:\Users\Osckr\Desktop\01_AtarYa\Actividad1_Parcial3\Planeación de Proyectos\Supliers.docx</vt:lpstr>
      <vt:lpstr>C:\Users\Osckr\Desktop\01_AtarYa\Actividad1_Parcial3\Planeación de Proyectos\Supliers.docx</vt:lpstr>
      <vt:lpstr>Advertising Website “Barquillos Choc”</vt:lpstr>
      <vt:lpstr>WEB SITE</vt:lpstr>
      <vt:lpstr>Presentación de PowerPoint</vt:lpstr>
      <vt:lpstr>Presentación de PowerPoint</vt:lpstr>
      <vt:lpstr>Presentación de PowerPoint</vt:lpstr>
      <vt:lpstr>Objectives…</vt:lpstr>
      <vt:lpstr>Objective General</vt:lpstr>
      <vt:lpstr>Methodological Objective</vt:lpstr>
      <vt:lpstr>Presentación de PowerPoint</vt:lpstr>
      <vt:lpstr>Presentación de PowerPoint</vt:lpstr>
      <vt:lpstr>Scope…</vt:lpstr>
      <vt:lpstr>Presentación de PowerPoint</vt:lpstr>
      <vt:lpstr>Minutes…</vt:lpstr>
      <vt:lpstr>   Meeting1_Minutes_Barquillos-Choc… </vt:lpstr>
      <vt:lpstr>   Meeting2_Minutes_Barquillos-Choc… </vt:lpstr>
      <vt:lpstr>   Meeting3_Minutes_Barquillos-Choc… </vt:lpstr>
      <vt:lpstr>   Meeting4_Minutes_Barquillos-Choc… </vt:lpstr>
      <vt:lpstr>   Meeting5_Minutes_Barquillos-Choc… </vt:lpstr>
      <vt:lpstr>   Meeting6_Minutes_Barquillos-Choc… </vt:lpstr>
      <vt:lpstr>Deliverables…</vt:lpstr>
      <vt:lpstr>Project_Charter_Deliverables_Barquillos-Choc</vt:lpstr>
      <vt:lpstr>Project_Charter_Lite_Barquillos-choc</vt:lpstr>
      <vt:lpstr>Project_Charter_Milestones_Barquillos-Choc</vt:lpstr>
      <vt:lpstr>Study of roles…</vt:lpstr>
      <vt:lpstr>Study of roles</vt:lpstr>
      <vt:lpstr>Study of roles</vt:lpstr>
      <vt:lpstr>Curriculum vitae resume</vt:lpstr>
      <vt:lpstr>Curriculum vitae resume</vt:lpstr>
      <vt:lpstr>Curriculum vitae resume</vt:lpstr>
      <vt:lpstr>Curriculum vitae resume</vt:lpstr>
      <vt:lpstr>Life Cycle Plan…</vt:lpstr>
      <vt:lpstr>Presentación de PowerPoint</vt:lpstr>
      <vt:lpstr>Presentación de PowerPoint</vt:lpstr>
      <vt:lpstr> Priorities in the project…</vt:lpstr>
      <vt:lpstr>Presentación de PowerPoint</vt:lpstr>
      <vt:lpstr>Quality tool for project management of T.I.</vt:lpstr>
      <vt:lpstr>Hewlett Packard Quality Center…</vt:lpstr>
      <vt:lpstr>Presentación de PowerPoint</vt:lpstr>
      <vt:lpstr>Base website…</vt:lpstr>
      <vt:lpstr>Project…</vt:lpstr>
      <vt:lpstr>Project</vt:lpstr>
      <vt:lpstr>Gantt </vt:lpstr>
      <vt:lpstr>Activities Calendar</vt:lpstr>
      <vt:lpstr>Definitions</vt:lpstr>
      <vt:lpstr>Comunication Matrix</vt:lpstr>
      <vt:lpstr>Resources…</vt:lpstr>
      <vt:lpstr>Resources Management</vt:lpstr>
      <vt:lpstr>Resources Management</vt:lpstr>
      <vt:lpstr>Resources Management</vt:lpstr>
      <vt:lpstr>Resources Management</vt:lpstr>
      <vt:lpstr>SUPLIERS</vt:lpstr>
      <vt:lpstr>SUPLIERS</vt:lpstr>
    </vt:vector>
  </TitlesOfParts>
  <Manager/>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2018-03-05T16:30:52Z</dcterms:created>
  <dcterms:modified xsi:type="dcterms:W3CDTF">2018-04-07T03:26:13Z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0x0101000A033B31DA58764B9C95249EE3674570</vt:lpwstr>
  </property>
</Properties>
</file>